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9FE1"/>
    <a:srgbClr val="DE5C4B"/>
    <a:srgbClr val="F7D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F74C-5813-40C8-81AB-88558BDD4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9BDC4-A731-4968-AACB-41047E0A0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4EE42-7FCE-4A56-B9EA-DAD817928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F3DEE-33FD-43ED-B218-D8E02A848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0EC9B-66F6-4B6D-A1C2-097EB4AD0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18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D0DF-70D6-4BBC-8432-F9DF26B5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EB9A9C-B707-4BC6-9988-47DCC83F3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8FC96-E510-49F4-9114-B680FB47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E42B7-4B72-4FD0-9235-ED15311D4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C1C22-5AA6-4B9F-9DE1-24DF713D0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88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DF9472-946B-4F7A-8C80-72503CF20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99D07-F5B5-47E6-B078-E7D2E9336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49738-ADDB-49EA-89EE-8B290FCBB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2CFCE-2549-4572-9BDF-FC68CCAF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89C4-02E1-4B9E-AFD7-7724885B1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7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2153C-8CA9-48AC-BAA8-19CD2421F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E0F61-44F1-4182-A04D-2D7F070D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1F415-7454-4DC0-9D1B-81C0C233E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67B4D-F976-40FE-B5B0-63B30563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5ADEA-851C-46C9-9292-388A79D54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34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716F8-A28D-4639-8A2D-608EC3866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4987F-8081-4CF1-A82C-2A2DE13E9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4E88E-768C-4B66-9BFA-6D49C63A6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84359-E509-44B6-810F-FE9810E1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F2349-D80A-42D0-8C20-98B76C2C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CC7D-C43A-4BF8-B436-AED9112D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7C91B-AD37-4DA0-819D-2B3AD9347E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7B5A9-6177-4EA9-8C3E-526AD8720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ECCC6-ADB6-4540-BED3-8E23B190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5C07B-68B3-4638-B0A2-D741FA1D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354E-2C7F-47B5-9CB1-4DAA0B577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29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22865-FF4E-4F20-AF65-99980971B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05967-A6FC-483B-9259-450C78741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6C3C99-6EC5-4738-A6BC-7F482FAF9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46F2EA-DEC4-4CF3-8B45-54B62CBAC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AA611-AD86-482C-AE2D-37B29B66D4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22E2CD-FA3E-47FA-A314-3107046C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66D4CD-D4C2-40E9-AA6C-7C6893B81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0B62C9-7C2E-4B4D-856A-32AEFAE5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98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8C42-4BD1-47EA-879B-931B3D1E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1612F6-0F35-4265-B3E9-A7F90DBB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2952B-94D8-4C70-8BF5-05517F8B7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891EF-48B3-4ECB-B6C0-23085AA7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89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BB0DC3-A048-40FF-A216-57FA81884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7A6AA8-E4AE-426F-86F2-0EA1B13B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7A68F-0EAE-4A07-80F1-EE2F80FD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44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C59C-A1A8-425B-82F5-2349FF72C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63D2-F501-420D-A7E3-4487CE30F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CA217-FBCC-4349-8D6B-02AA964D9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6BE63-20D3-4295-A4AA-CF10ADF2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86ACD-68E3-4EFF-A570-313F9BF42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EE659-969B-4010-8D43-E7D7B1B42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1DB6A-0A42-491A-8DAD-0C5420635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7581D8-FC76-4377-97C8-B50429D69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7B6E7-44DD-488A-B9DC-69CF3DAB2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4163B-9247-4BA7-B44C-0758FAA1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F238A-E150-4210-9B6D-344FA9C44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0E527-1DB8-4627-B776-69B6112F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42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CC2E96-11C8-423A-B847-78C23DB48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E02F2-1F1A-4979-AD2B-3D07B1FBA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3DBC3-234F-4AE7-827D-02D3DE7DE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31BAD-8A7A-4FD7-A2B0-F38093889DF6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8867D-9D3E-4253-ADB7-07A38F4B2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8A7A0-5BEC-461C-8B57-D96DE35A1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CDC7B-8C95-4EC3-A409-9B7A7DC65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5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1BE335-68AD-445B-BD87-DB56EE43F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17" y="444617"/>
            <a:ext cx="1810553" cy="61365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C9C56CC-40C7-4235-9BFE-A8F080275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472" y="458386"/>
            <a:ext cx="6291743" cy="17491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197E320-F8CC-4BDD-87C6-9FE44C21C0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1472" y="2273417"/>
            <a:ext cx="6291743" cy="43137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34D253-E899-4E1C-99EF-BF95FC5224E9}"/>
              </a:ext>
            </a:extLst>
          </p:cNvPr>
          <p:cNvSpPr txBox="1"/>
          <p:nvPr/>
        </p:nvSpPr>
        <p:spPr>
          <a:xfrm>
            <a:off x="8580917" y="489385"/>
            <a:ext cx="3190615" cy="2862322"/>
          </a:xfrm>
          <a:prstGeom prst="rect">
            <a:avLst/>
          </a:prstGeom>
          <a:noFill/>
          <a:ln w="57150">
            <a:solidFill>
              <a:srgbClr val="E19FE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GB" sz="6000" dirty="0">
                <a:latin typeface="Cheesecake" panose="02000600000000000000" pitchFamily="2" charset="0"/>
              </a:rPr>
              <a:t>FRACTIONS</a:t>
            </a:r>
          </a:p>
          <a:p>
            <a:pPr algn="ctr"/>
            <a:r>
              <a:rPr lang="en-GB" sz="2400" dirty="0">
                <a:latin typeface="Letter-join No-Lead 4" panose="02000505000000020003" pitchFamily="50" charset="0"/>
              </a:rPr>
              <a:t>Multiplying and finding fractions of amounts.</a:t>
            </a:r>
          </a:p>
          <a:p>
            <a:pPr algn="ctr"/>
            <a:endParaRPr lang="en-GB" sz="2400" dirty="0">
              <a:latin typeface="Letter-join No-Lead 4" panose="02000505000000020003" pitchFamily="50" charset="0"/>
            </a:endParaRPr>
          </a:p>
          <a:p>
            <a:pPr algn="ctr"/>
            <a:r>
              <a:rPr lang="en-GB" sz="2400" b="1" dirty="0">
                <a:latin typeface="Letter-join No-Lead 4" panose="02000505000000020003" pitchFamily="50" charset="0"/>
              </a:rPr>
              <a:t>Year 5 – Lent 2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1268F7-898C-4B63-81E9-014E08E0B8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3000" y="4245655"/>
            <a:ext cx="3158532" cy="2264201"/>
          </a:xfrm>
          <a:prstGeom prst="rect">
            <a:avLst/>
          </a:prstGeom>
          <a:ln w="57150">
            <a:solidFill>
              <a:srgbClr val="DE5C4B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708822-2001-45D7-AFCC-5D2D386D06A7}"/>
              </a:ext>
            </a:extLst>
          </p:cNvPr>
          <p:cNvSpPr txBox="1"/>
          <p:nvPr/>
        </p:nvSpPr>
        <p:spPr>
          <a:xfrm>
            <a:off x="8593429" y="3506294"/>
            <a:ext cx="3190616" cy="584775"/>
          </a:xfrm>
          <a:prstGeom prst="rect">
            <a:avLst/>
          </a:prstGeom>
          <a:noFill/>
          <a:ln w="57150">
            <a:solidFill>
              <a:srgbClr val="F7D75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entury Gothic" panose="020B0502020202020204" pitchFamily="34" charset="0"/>
              </a:rPr>
              <a:t>FINDING FRACTIONS OF AMOUNTS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73FD2A-77BA-4B57-90BD-5E2582C8E116}"/>
              </a:ext>
            </a:extLst>
          </p:cNvPr>
          <p:cNvSpPr/>
          <p:nvPr/>
        </p:nvSpPr>
        <p:spPr>
          <a:xfrm>
            <a:off x="2323750" y="5880683"/>
            <a:ext cx="1442907" cy="518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16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Cheesecake</vt:lpstr>
      <vt:lpstr>Letter-join No-Lead 4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C Davidson</dc:creator>
  <cp:lastModifiedBy>Jenna Burston</cp:lastModifiedBy>
  <cp:revision>3</cp:revision>
  <cp:lastPrinted>2025-02-14T07:50:21Z</cp:lastPrinted>
  <dcterms:created xsi:type="dcterms:W3CDTF">2025-02-11T16:27:59Z</dcterms:created>
  <dcterms:modified xsi:type="dcterms:W3CDTF">2025-02-14T08:21:11Z</dcterms:modified>
</cp:coreProperties>
</file>