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07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9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70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9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4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7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86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84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89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5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5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CF8C4-9677-472F-B492-6779022752FC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06F1-1D62-44F3-B7C7-AB3448DAB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36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662112" y="263156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92D050"/>
                </a:solidFill>
                <a:latin typeface="Century Gothic" panose="020B0502020202020204" pitchFamily="34" charset="0"/>
              </a:rPr>
              <a:t>Year 5: </a:t>
            </a:r>
            <a:r>
              <a:rPr lang="en-GB" altLang="en-US" sz="28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Life Cycles Knowledge Organiser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792110"/>
              </p:ext>
            </p:extLst>
          </p:nvPr>
        </p:nvGraphicFramePr>
        <p:xfrm>
          <a:off x="622852" y="748059"/>
          <a:ext cx="7723667" cy="565274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8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669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48" marR="9144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L="91448" marR="9144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172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asexual/sexual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All living things reproduce.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Reproduction can happen both asexually and sexually. Sexual reproduction happens when two organisms reproduce together. Asexual reproduction happens when an individual creates another individual by themselves.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lvl="0" algn="ctr"/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194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gestation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Gestation, in mammals, is the time between conception and birth, during which the embryo is developing in the uterus.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22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classification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This is the grouping together of similar species of plant, animal and other organisms.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79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precision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 scientists, precision describes a measurement system, that is, how reliable it is at giving the same result every time it measures the same thing.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754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reproduction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Reproduction is the way different plants and animals make new plants and animals. The reproduction system differs in plants and animals.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0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/>
                          <a:ea typeface="+mn-ea"/>
                          <a:cs typeface="+mn-cs"/>
                        </a:rPr>
                        <a:t>Important facts to know by the end of the all living things topic:</a:t>
                      </a:r>
                    </a:p>
                  </a:txBody>
                  <a:tcPr marL="91448" marR="9144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194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</a:rPr>
                        <a:t>respiration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Respiration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is done by all living things. Living things release energy from their food by respiration. Many organisms need oxygen to do this.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difference between sexual and asexual reproduction.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differences between different life cycles.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process of reproduction in plants.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process of reproduction in animals.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7 life processes. </a:t>
                      </a:r>
                      <a:endParaRPr lang="en-GB" sz="1200" b="0" u="none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5921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excretion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Excretion is the removal of unneeded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things from a living organism.  Waste products are removed from the body. Both plants and animals have to get rid of excess gas and water.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1" u="none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179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pollination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Pollination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is needed for the reproductive cycle of a plant. It can occur via many different ways such as wind or insects.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82936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embryo</a:t>
                      </a: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Fertilisation happens when an egg cell meets with a sperm cell and joins with it. The fertilised egg divides to form a ball of cells called an embryo.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8" marR="9144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026" name="Picture 2" descr="Image result for year 5 all living things book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471" y="1200427"/>
            <a:ext cx="1841499" cy="184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935" y="1947697"/>
            <a:ext cx="1552809" cy="1546598"/>
          </a:xfrm>
          <a:prstGeom prst="rect">
            <a:avLst/>
          </a:prstGeom>
        </p:spPr>
      </p:pic>
      <p:pic>
        <p:nvPicPr>
          <p:cNvPr id="2" name="Picture 2" descr="School Learning Zone - Plant Life Cycles">
            <a:extLst>
              <a:ext uri="{FF2B5EF4-FFF2-40B4-BE49-F238E27FC236}">
                <a16:creationId xmlns:a16="http://schemas.microsoft.com/office/drawing/2014/main" id="{C6E491D5-6CF4-4645-A6FD-9ECA61F2B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1" t="3519" r="2271" b="2892"/>
          <a:stretch/>
        </p:blipFill>
        <p:spPr bwMode="auto">
          <a:xfrm>
            <a:off x="8432361" y="800763"/>
            <a:ext cx="3029868" cy="229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ife cycles: insects, amphibians, birds and mammals - Science : Explanation  &amp; Exercises - evulpo">
            <a:extLst>
              <a:ext uri="{FF2B5EF4-FFF2-40B4-BE49-F238E27FC236}">
                <a16:creationId xmlns:a16="http://schemas.microsoft.com/office/drawing/2014/main" id="{804C512E-932C-4A5E-8690-6C01AA887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34" y="3305077"/>
            <a:ext cx="3095723" cy="309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42215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315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Year 5: Life Cycles Knowledge Organiser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Rivers KS2 Knowledge Mat</dc:title>
  <dc:creator>CWilson</dc:creator>
  <cp:lastModifiedBy>Jenna Burston</cp:lastModifiedBy>
  <cp:revision>12</cp:revision>
  <cp:lastPrinted>2025-02-13T14:28:06Z</cp:lastPrinted>
  <dcterms:created xsi:type="dcterms:W3CDTF">2020-02-12T08:11:20Z</dcterms:created>
  <dcterms:modified xsi:type="dcterms:W3CDTF">2025-02-13T14:28:28Z</dcterms:modified>
</cp:coreProperties>
</file>