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7"/>
  </p:notesMasterIdLst>
  <p:sldIdLst>
    <p:sldId id="256" r:id="rId2"/>
    <p:sldId id="314" r:id="rId3"/>
    <p:sldId id="257" r:id="rId4"/>
    <p:sldId id="260" r:id="rId5"/>
    <p:sldId id="261" r:id="rId6"/>
    <p:sldId id="308" r:id="rId7"/>
    <p:sldId id="264" r:id="rId8"/>
    <p:sldId id="309" r:id="rId9"/>
    <p:sldId id="310" r:id="rId10"/>
    <p:sldId id="265" r:id="rId11"/>
    <p:sldId id="262" r:id="rId12"/>
    <p:sldId id="259" r:id="rId13"/>
    <p:sldId id="311" r:id="rId14"/>
    <p:sldId id="313" r:id="rId15"/>
    <p:sldId id="312" r:id="rId16"/>
  </p:sldIdLst>
  <p:sldSz cx="9144000" cy="5143500" type="screen16x9"/>
  <p:notesSz cx="6858000" cy="9144000"/>
  <p:embeddedFontLst>
    <p:embeddedFont>
      <p:font typeface="Bebas Neue" panose="020B0604020202020204" charset="0"/>
      <p:regular r:id="rId18"/>
    </p:embeddedFont>
    <p:embeddedFont>
      <p:font typeface="Century Gothic" panose="020B0502020202020204" pitchFamily="34" charset="0"/>
      <p:regular r:id="rId19"/>
      <p:bold r:id="rId20"/>
      <p:italic r:id="rId21"/>
      <p:boldItalic r:id="rId22"/>
    </p:embeddedFont>
    <p:embeddedFont>
      <p:font typeface="Oxygen" panose="020B0604020202020204" charset="0"/>
      <p:regular r:id="rId23"/>
      <p:bold r:id="rId24"/>
    </p:embeddedFont>
    <p:embeddedFont>
      <p:font typeface="Oxygen Light" panose="020B0604020202020204" charset="0"/>
      <p:regular r:id="rId25"/>
      <p:bold r:id="rId26"/>
    </p:embeddedFont>
    <p:embeddedFont>
      <p:font typeface="Poiret One"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4956AC-942B-4750-8FE7-4E1A37D7CD83}">
  <a:tblStyle styleId="{6D4956AC-942B-4750-8FE7-4E1A37D7CD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25f85ca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25f85ca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ac439249f7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ac439249f7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c439249f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c439249f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c439249f7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c439249f7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5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c439249f7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c439249f7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85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c439249f7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c439249f7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71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c43924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c43924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16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c43924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c43924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c439249f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c439249f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d20d076ce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d20d076ce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d20d076ce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d20d076ce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87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c439249f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c439249f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c439249f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c439249f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67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c439249f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c439249f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538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9" cy="5144006"/>
          </a:xfrm>
          <a:prstGeom prst="rect">
            <a:avLst/>
          </a:prstGeom>
          <a:noFill/>
          <a:ln>
            <a:noFill/>
          </a:ln>
        </p:spPr>
      </p:pic>
      <p:sp>
        <p:nvSpPr>
          <p:cNvPr id="10" name="Google Shape;10;p2"/>
          <p:cNvSpPr txBox="1">
            <a:spLocks noGrp="1"/>
          </p:cNvSpPr>
          <p:nvPr>
            <p:ph type="ctrTitle"/>
          </p:nvPr>
        </p:nvSpPr>
        <p:spPr>
          <a:xfrm>
            <a:off x="4149000" y="970200"/>
            <a:ext cx="3852000" cy="24105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400" b="1">
                <a:latin typeface="Poiret One"/>
                <a:ea typeface="Poiret One"/>
                <a:cs typeface="Poiret One"/>
                <a:sym typeface="Poiret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149000" y="3380700"/>
            <a:ext cx="38520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atin typeface="Oxygen"/>
                <a:ea typeface="Oxygen"/>
                <a:cs typeface="Oxygen"/>
                <a:sym typeface="Oxyge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3">
    <p:spTree>
      <p:nvGrpSpPr>
        <p:cNvPr id="1" name="Shape 155"/>
        <p:cNvGrpSpPr/>
        <p:nvPr/>
      </p:nvGrpSpPr>
      <p:grpSpPr>
        <a:xfrm>
          <a:off x="0" y="0"/>
          <a:ext cx="0" cy="0"/>
          <a:chOff x="0" y="0"/>
          <a:chExt cx="0" cy="0"/>
        </a:xfrm>
      </p:grpSpPr>
      <p:pic>
        <p:nvPicPr>
          <p:cNvPr id="156" name="Google Shape;156;p3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57"/>
        <p:cNvGrpSpPr/>
        <p:nvPr/>
      </p:nvGrpSpPr>
      <p:grpSpPr>
        <a:xfrm>
          <a:off x="0" y="0"/>
          <a:ext cx="0" cy="0"/>
          <a:chOff x="0" y="0"/>
          <a:chExt cx="0" cy="0"/>
        </a:xfrm>
      </p:grpSpPr>
      <p:pic>
        <p:nvPicPr>
          <p:cNvPr id="158" name="Google Shape;158;p31"/>
          <p:cNvPicPr preferRelativeResize="0"/>
          <p:nvPr/>
        </p:nvPicPr>
        <p:blipFill>
          <a:blip r:embed="rId2">
            <a:alphaModFix/>
          </a:blip>
          <a:stretch>
            <a:fillRect/>
          </a:stretch>
        </p:blipFill>
        <p:spPr>
          <a:xfrm>
            <a:off x="0" y="0"/>
            <a:ext cx="9144000" cy="51435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4081416" cy="51435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4440127" y="864579"/>
            <a:ext cx="4073978" cy="634726"/>
          </a:xfrm>
        </p:spPr>
        <p:txBody>
          <a:bodyPr anchor="t">
            <a:normAutofit/>
          </a:bodyPr>
          <a:lstStyle>
            <a:lvl1pPr>
              <a:defRPr lang="en-US" sz="2100" kern="1200" cap="all" spc="113"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4441691" y="1852137"/>
            <a:ext cx="4074903" cy="273844"/>
          </a:xfrm>
        </p:spPr>
        <p:txBody>
          <a:bodyPr>
            <a:normAutofit/>
          </a:bodyPr>
          <a:lstStyle>
            <a:lvl1pPr marL="0" indent="0">
              <a:buNone/>
              <a:defRPr lang="en-US" sz="1500" kern="1200" cap="all" spc="113"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4441372" y="2099205"/>
            <a:ext cx="4073978" cy="418463"/>
          </a:xfrm>
        </p:spPr>
        <p:txBody>
          <a:bodyPr>
            <a:normAutofit/>
          </a:bodyPr>
          <a:lstStyle>
            <a:lvl1pPr marL="0" indent="0">
              <a:lnSpc>
                <a:spcPct val="100000"/>
              </a:lnSpc>
              <a:buFont typeface="Arial" panose="020B0604020202020204" pitchFamily="34" charset="0"/>
              <a:buNone/>
              <a:defRPr sz="105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4441691" y="2676984"/>
            <a:ext cx="4074903" cy="273844"/>
          </a:xfrm>
        </p:spPr>
        <p:txBody>
          <a:bodyPr>
            <a:normAutofit/>
          </a:bodyPr>
          <a:lstStyle>
            <a:lvl1pPr marL="0" indent="0">
              <a:buNone/>
              <a:defRPr lang="en-US" sz="1500" kern="1200" cap="all" spc="113"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4441372" y="2924052"/>
            <a:ext cx="4073978" cy="418463"/>
          </a:xfrm>
        </p:spPr>
        <p:txBody>
          <a:bodyPr>
            <a:normAutofit/>
          </a:bodyPr>
          <a:lstStyle>
            <a:lvl1pPr marL="0" indent="0">
              <a:lnSpc>
                <a:spcPct val="100000"/>
              </a:lnSpc>
              <a:buFont typeface="Arial" panose="020B0604020202020204" pitchFamily="34" charset="0"/>
              <a:buNone/>
              <a:defRPr sz="105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4441691" y="3501831"/>
            <a:ext cx="4074903" cy="273844"/>
          </a:xfrm>
        </p:spPr>
        <p:txBody>
          <a:bodyPr>
            <a:normAutofit/>
          </a:bodyPr>
          <a:lstStyle>
            <a:lvl1pPr marL="0" indent="0">
              <a:buNone/>
              <a:defRPr lang="en-US" sz="1500" kern="1200" cap="all" spc="113"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4441372" y="3748899"/>
            <a:ext cx="4073978" cy="418463"/>
          </a:xfrm>
        </p:spPr>
        <p:txBody>
          <a:bodyPr>
            <a:normAutofit/>
          </a:bodyPr>
          <a:lstStyle>
            <a:lvl1pPr marL="0" indent="0">
              <a:lnSpc>
                <a:spcPct val="100000"/>
              </a:lnSpc>
              <a:buFont typeface="Arial" panose="020B0604020202020204" pitchFamily="34" charset="0"/>
              <a:buNone/>
              <a:defRPr sz="105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628650" y="4767263"/>
            <a:ext cx="2057400" cy="273844"/>
          </a:xfrm>
        </p:spPr>
        <p:txBody>
          <a:bodyPr/>
          <a:lstStyle>
            <a:lvl1pPr>
              <a:defRPr sz="675"/>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3028950" y="4767263"/>
            <a:ext cx="3086100" cy="273844"/>
          </a:xfrm>
        </p:spPr>
        <p:txBody>
          <a:bodyPr/>
          <a:lstStyle>
            <a:lvl1pPr>
              <a:defRPr sz="675"/>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6457950" y="4767263"/>
            <a:ext cx="2057400" cy="273844"/>
          </a:xfrm>
        </p:spPr>
        <p:txBody>
          <a:bodyPr/>
          <a:lstStyle>
            <a:lvl1pPr>
              <a:defRPr sz="675"/>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1685750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Oxygen"/>
              <a:buChar char="●"/>
              <a:defRPr sz="1400">
                <a:latin typeface="Oxygen"/>
                <a:ea typeface="Oxygen"/>
                <a:cs typeface="Oxygen"/>
                <a:sym typeface="Oxygen"/>
              </a:defRPr>
            </a:lvl1pPr>
            <a:lvl2pPr marL="914400" lvl="1" indent="-317500" rtl="0">
              <a:lnSpc>
                <a:spcPct val="115000"/>
              </a:lnSpc>
              <a:spcBef>
                <a:spcPts val="1600"/>
              </a:spcBef>
              <a:spcAft>
                <a:spcPts val="0"/>
              </a:spcAft>
              <a:buSzPts val="1400"/>
              <a:buFont typeface="Oxygen"/>
              <a:buChar char="○"/>
              <a:defRPr>
                <a:latin typeface="Oxygen"/>
                <a:ea typeface="Oxygen"/>
                <a:cs typeface="Oxygen"/>
                <a:sym typeface="Oxygen"/>
              </a:defRPr>
            </a:lvl2pPr>
            <a:lvl3pPr marL="1371600" lvl="2" indent="-317500" rtl="0">
              <a:lnSpc>
                <a:spcPct val="115000"/>
              </a:lnSpc>
              <a:spcBef>
                <a:spcPts val="1600"/>
              </a:spcBef>
              <a:spcAft>
                <a:spcPts val="0"/>
              </a:spcAft>
              <a:buSzPts val="1400"/>
              <a:buFont typeface="Oxygen"/>
              <a:buChar char="■"/>
              <a:defRPr>
                <a:latin typeface="Oxygen"/>
                <a:ea typeface="Oxygen"/>
                <a:cs typeface="Oxygen"/>
                <a:sym typeface="Oxygen"/>
              </a:defRPr>
            </a:lvl3pPr>
            <a:lvl4pPr marL="1828800" lvl="3" indent="-317500" rtl="0">
              <a:lnSpc>
                <a:spcPct val="115000"/>
              </a:lnSpc>
              <a:spcBef>
                <a:spcPts val="1600"/>
              </a:spcBef>
              <a:spcAft>
                <a:spcPts val="0"/>
              </a:spcAft>
              <a:buSzPts val="1400"/>
              <a:buFont typeface="Oxygen"/>
              <a:buChar char="●"/>
              <a:defRPr>
                <a:latin typeface="Oxygen"/>
                <a:ea typeface="Oxygen"/>
                <a:cs typeface="Oxygen"/>
                <a:sym typeface="Oxygen"/>
              </a:defRPr>
            </a:lvl4pPr>
            <a:lvl5pPr marL="2286000" lvl="4" indent="-317500" rtl="0">
              <a:lnSpc>
                <a:spcPct val="115000"/>
              </a:lnSpc>
              <a:spcBef>
                <a:spcPts val="1600"/>
              </a:spcBef>
              <a:spcAft>
                <a:spcPts val="0"/>
              </a:spcAft>
              <a:buSzPts val="1400"/>
              <a:buFont typeface="Oxygen"/>
              <a:buChar char="○"/>
              <a:defRPr>
                <a:latin typeface="Oxygen"/>
                <a:ea typeface="Oxygen"/>
                <a:cs typeface="Oxygen"/>
                <a:sym typeface="Oxygen"/>
              </a:defRPr>
            </a:lvl5pPr>
            <a:lvl6pPr marL="2743200" lvl="5" indent="-317500" rtl="0">
              <a:lnSpc>
                <a:spcPct val="115000"/>
              </a:lnSpc>
              <a:spcBef>
                <a:spcPts val="1600"/>
              </a:spcBef>
              <a:spcAft>
                <a:spcPts val="0"/>
              </a:spcAft>
              <a:buSzPts val="1400"/>
              <a:buFont typeface="Oxygen"/>
              <a:buChar char="■"/>
              <a:defRPr>
                <a:latin typeface="Oxygen"/>
                <a:ea typeface="Oxygen"/>
                <a:cs typeface="Oxygen"/>
                <a:sym typeface="Oxygen"/>
              </a:defRPr>
            </a:lvl6pPr>
            <a:lvl7pPr marL="3200400" lvl="6" indent="-317500" rtl="0">
              <a:lnSpc>
                <a:spcPct val="115000"/>
              </a:lnSpc>
              <a:spcBef>
                <a:spcPts val="1600"/>
              </a:spcBef>
              <a:spcAft>
                <a:spcPts val="0"/>
              </a:spcAft>
              <a:buSzPts val="1400"/>
              <a:buFont typeface="Oxygen"/>
              <a:buChar char="●"/>
              <a:defRPr>
                <a:latin typeface="Oxygen"/>
                <a:ea typeface="Oxygen"/>
                <a:cs typeface="Oxygen"/>
                <a:sym typeface="Oxygen"/>
              </a:defRPr>
            </a:lvl7pPr>
            <a:lvl8pPr marL="3657600" lvl="7" indent="-317500" rtl="0">
              <a:lnSpc>
                <a:spcPct val="115000"/>
              </a:lnSpc>
              <a:spcBef>
                <a:spcPts val="1600"/>
              </a:spcBef>
              <a:spcAft>
                <a:spcPts val="0"/>
              </a:spcAft>
              <a:buSzPts val="1400"/>
              <a:buFont typeface="Oxygen"/>
              <a:buChar char="○"/>
              <a:defRPr>
                <a:latin typeface="Oxygen"/>
                <a:ea typeface="Oxygen"/>
                <a:cs typeface="Oxygen"/>
                <a:sym typeface="Oxygen"/>
              </a:defRPr>
            </a:lvl8pPr>
            <a:lvl9pPr marL="4114800" lvl="8" indent="-317500" rtl="0">
              <a:lnSpc>
                <a:spcPct val="115000"/>
              </a:lnSpc>
              <a:spcBef>
                <a:spcPts val="1600"/>
              </a:spcBef>
              <a:spcAft>
                <a:spcPts val="1600"/>
              </a:spcAft>
              <a:buSzPts val="1400"/>
              <a:buFont typeface="Oxygen"/>
              <a:buChar char="■"/>
              <a:defRPr>
                <a:latin typeface="Oxygen"/>
                <a:ea typeface="Oxygen"/>
                <a:cs typeface="Oxygen"/>
                <a:sym typeface="Oxyge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subTitle" idx="1"/>
          </p:nvPr>
        </p:nvSpPr>
        <p:spPr>
          <a:xfrm>
            <a:off x="703800" y="2491350"/>
            <a:ext cx="3494100" cy="71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000" b="1">
                <a:solidFill>
                  <a:schemeClr val="dk1"/>
                </a:solidFill>
                <a:latin typeface="Poiret One"/>
                <a:ea typeface="Poiret One"/>
                <a:cs typeface="Poiret One"/>
                <a:sym typeface="Poiret On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4" name="Google Shape;24;p5"/>
          <p:cNvSpPr txBox="1">
            <a:spLocks noGrp="1"/>
          </p:cNvSpPr>
          <p:nvPr>
            <p:ph type="subTitle" idx="2"/>
          </p:nvPr>
        </p:nvSpPr>
        <p:spPr>
          <a:xfrm>
            <a:off x="4913600" y="2491350"/>
            <a:ext cx="3510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000" b="1">
                <a:solidFill>
                  <a:schemeClr val="dk1"/>
                </a:solidFill>
                <a:latin typeface="Poiret One"/>
                <a:ea typeface="Poiret One"/>
                <a:cs typeface="Poiret One"/>
                <a:sym typeface="Poiret On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5" name="Google Shape;25;p5"/>
          <p:cNvSpPr txBox="1">
            <a:spLocks noGrp="1"/>
          </p:cNvSpPr>
          <p:nvPr>
            <p:ph type="subTitle" idx="3"/>
          </p:nvPr>
        </p:nvSpPr>
        <p:spPr>
          <a:xfrm>
            <a:off x="703800" y="3001175"/>
            <a:ext cx="34941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 name="Google Shape;26;p5"/>
          <p:cNvSpPr txBox="1">
            <a:spLocks noGrp="1"/>
          </p:cNvSpPr>
          <p:nvPr>
            <p:ph type="subTitle" idx="4"/>
          </p:nvPr>
        </p:nvSpPr>
        <p:spPr>
          <a:xfrm>
            <a:off x="4913600" y="3001175"/>
            <a:ext cx="35103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 name="Google Shape;2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33" name="Google Shape;33;p7"/>
          <p:cNvSpPr txBox="1">
            <a:spLocks noGrp="1"/>
          </p:cNvSpPr>
          <p:nvPr>
            <p:ph type="title"/>
          </p:nvPr>
        </p:nvSpPr>
        <p:spPr>
          <a:xfrm>
            <a:off x="2433000" y="1371169"/>
            <a:ext cx="4278000" cy="86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7"/>
          <p:cNvSpPr txBox="1">
            <a:spLocks noGrp="1"/>
          </p:cNvSpPr>
          <p:nvPr>
            <p:ph type="subTitle" idx="1"/>
          </p:nvPr>
        </p:nvSpPr>
        <p:spPr>
          <a:xfrm>
            <a:off x="2433000" y="2441425"/>
            <a:ext cx="4278000" cy="12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pic>
        <p:nvPicPr>
          <p:cNvPr id="36" name="Google Shape;36;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 name="Google Shape;37;p8"/>
          <p:cNvSpPr txBox="1">
            <a:spLocks noGrp="1"/>
          </p:cNvSpPr>
          <p:nvPr>
            <p:ph type="title"/>
          </p:nvPr>
        </p:nvSpPr>
        <p:spPr>
          <a:xfrm>
            <a:off x="1388100" y="1693050"/>
            <a:ext cx="6367800" cy="175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pic>
        <p:nvPicPr>
          <p:cNvPr id="39" name="Google Shape;39;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9"/>
          <p:cNvSpPr txBox="1">
            <a:spLocks noGrp="1"/>
          </p:cNvSpPr>
          <p:nvPr>
            <p:ph type="title"/>
          </p:nvPr>
        </p:nvSpPr>
        <p:spPr>
          <a:xfrm>
            <a:off x="2433000" y="1330038"/>
            <a:ext cx="4278000" cy="16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9"/>
          <p:cNvSpPr txBox="1">
            <a:spLocks noGrp="1"/>
          </p:cNvSpPr>
          <p:nvPr>
            <p:ph type="subTitle" idx="1"/>
          </p:nvPr>
        </p:nvSpPr>
        <p:spPr>
          <a:xfrm>
            <a:off x="2775600" y="3100075"/>
            <a:ext cx="3592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0" y="0"/>
            <a:ext cx="9144000" cy="5143505"/>
          </a:xfrm>
          <a:prstGeom prst="rect">
            <a:avLst/>
          </a:prstGeom>
          <a:noFill/>
          <a:ln>
            <a:noFill/>
          </a:ln>
        </p:spPr>
      </p:pic>
      <p:sp>
        <p:nvSpPr>
          <p:cNvPr id="72" name="Google Shape;72;p16"/>
          <p:cNvSpPr txBox="1">
            <a:spLocks noGrp="1"/>
          </p:cNvSpPr>
          <p:nvPr>
            <p:ph type="title"/>
          </p:nvPr>
        </p:nvSpPr>
        <p:spPr>
          <a:xfrm>
            <a:off x="2290025" y="335347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3" name="Google Shape;73;p16"/>
          <p:cNvSpPr txBox="1">
            <a:spLocks noGrp="1"/>
          </p:cNvSpPr>
          <p:nvPr>
            <p:ph type="subTitle" idx="1"/>
          </p:nvPr>
        </p:nvSpPr>
        <p:spPr>
          <a:xfrm>
            <a:off x="1454700" y="2052475"/>
            <a:ext cx="6234600" cy="12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5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1"/>
        <p:cNvGrpSpPr/>
        <p:nvPr/>
      </p:nvGrpSpPr>
      <p:grpSpPr>
        <a:xfrm>
          <a:off x="0" y="0"/>
          <a:ext cx="0" cy="0"/>
          <a:chOff x="0" y="0"/>
          <a:chExt cx="0" cy="0"/>
        </a:xfrm>
      </p:grpSpPr>
      <p:pic>
        <p:nvPicPr>
          <p:cNvPr id="82" name="Google Shape;82;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 name="Google Shape;83;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8"/>
          <p:cNvSpPr txBox="1">
            <a:spLocks noGrp="1"/>
          </p:cNvSpPr>
          <p:nvPr>
            <p:ph type="title" idx="2"/>
          </p:nvPr>
        </p:nvSpPr>
        <p:spPr>
          <a:xfrm>
            <a:off x="720000" y="29485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 name="Google Shape;85;p18"/>
          <p:cNvSpPr txBox="1">
            <a:spLocks noGrp="1"/>
          </p:cNvSpPr>
          <p:nvPr>
            <p:ph type="subTitle" idx="1"/>
          </p:nvPr>
        </p:nvSpPr>
        <p:spPr>
          <a:xfrm>
            <a:off x="720000" y="3315275"/>
            <a:ext cx="23364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 name="Google Shape;86;p18"/>
          <p:cNvSpPr txBox="1">
            <a:spLocks noGrp="1"/>
          </p:cNvSpPr>
          <p:nvPr>
            <p:ph type="title" idx="3"/>
          </p:nvPr>
        </p:nvSpPr>
        <p:spPr>
          <a:xfrm>
            <a:off x="3403800" y="29485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 name="Google Shape;87;p18"/>
          <p:cNvSpPr txBox="1">
            <a:spLocks noGrp="1"/>
          </p:cNvSpPr>
          <p:nvPr>
            <p:ph type="subTitle" idx="4"/>
          </p:nvPr>
        </p:nvSpPr>
        <p:spPr>
          <a:xfrm>
            <a:off x="3403800" y="3315275"/>
            <a:ext cx="23364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18"/>
          <p:cNvSpPr txBox="1">
            <a:spLocks noGrp="1"/>
          </p:cNvSpPr>
          <p:nvPr>
            <p:ph type="title" idx="5"/>
          </p:nvPr>
        </p:nvSpPr>
        <p:spPr>
          <a:xfrm>
            <a:off x="6087600" y="29485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18"/>
          <p:cNvSpPr txBox="1">
            <a:spLocks noGrp="1"/>
          </p:cNvSpPr>
          <p:nvPr>
            <p:ph type="subTitle" idx="6"/>
          </p:nvPr>
        </p:nvSpPr>
        <p:spPr>
          <a:xfrm>
            <a:off x="6087600" y="3315275"/>
            <a:ext cx="23364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marL="914400" lvl="1"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marL="1371600" lvl="2"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marL="1828800" lvl="3"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marL="2286000" lvl="4"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marL="2743200" lvl="5"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marL="3200400" lvl="6"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marL="3657600" lvl="7"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marL="4114800" lvl="8" indent="-31750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2" r:id="rId8"/>
    <p:sldLayoutId id="2147483664" r:id="rId9"/>
    <p:sldLayoutId id="2147483675" r:id="rId10"/>
    <p:sldLayoutId id="2147483676" r:id="rId11"/>
    <p:sldLayoutId id="2147483677" r:id="rId12"/>
    <p:sldLayoutId id="214748368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ctrTitle"/>
          </p:nvPr>
        </p:nvSpPr>
        <p:spPr>
          <a:xfrm>
            <a:off x="3041882" y="3018938"/>
            <a:ext cx="5341231" cy="1548473"/>
          </a:xfrm>
          <a:prstGeom prst="rect">
            <a:avLst/>
          </a:prstGeom>
        </p:spPr>
        <p:txBody>
          <a:bodyPr spcFirstLastPara="1" wrap="square" lIns="91425" tIns="91425" rIns="91425" bIns="91425" anchor="b" anchorCtr="0">
            <a:noAutofit/>
          </a:bodyPr>
          <a:lstStyle/>
          <a:p>
            <a:pPr algn="ctr" fontAlgn="base"/>
            <a:r>
              <a:rPr lang="en-US" sz="6600" dirty="0"/>
              <a:t>Relationships &amp; </a:t>
            </a:r>
            <a:br>
              <a:rPr lang="en-US" sz="6600" dirty="0"/>
            </a:br>
            <a:r>
              <a:rPr lang="en-US" sz="6600" dirty="0"/>
              <a:t>Sex</a:t>
            </a:r>
            <a:br>
              <a:rPr lang="en-US" sz="6600" dirty="0"/>
            </a:br>
            <a:r>
              <a:rPr lang="en-US" sz="6600" dirty="0"/>
              <a:t>Education</a:t>
            </a:r>
            <a:r>
              <a:rPr lang="en-US" dirty="0"/>
              <a:t>​​</a:t>
            </a:r>
          </a:p>
        </p:txBody>
      </p:sp>
      <p:sp>
        <p:nvSpPr>
          <p:cNvPr id="168" name="Google Shape;168;p34"/>
          <p:cNvSpPr txBox="1">
            <a:spLocks noGrp="1"/>
          </p:cNvSpPr>
          <p:nvPr>
            <p:ph type="subTitle" idx="1"/>
          </p:nvPr>
        </p:nvSpPr>
        <p:spPr>
          <a:xfrm>
            <a:off x="3130319" y="4682219"/>
            <a:ext cx="5164358" cy="55055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latin typeface="Century Gothic" panose="020B0502020202020204" pitchFamily="34" charset="0"/>
              </a:rPr>
              <a:t>8</a:t>
            </a:r>
            <a:r>
              <a:rPr lang="en-GB" baseline="30000" dirty="0">
                <a:latin typeface="Century Gothic" panose="020B0502020202020204" pitchFamily="34" charset="0"/>
              </a:rPr>
              <a:t>th</a:t>
            </a:r>
            <a:r>
              <a:rPr lang="en-GB" dirty="0">
                <a:latin typeface="Century Gothic" panose="020B0502020202020204" pitchFamily="34" charset="0"/>
              </a:rPr>
              <a:t> May 2024</a:t>
            </a:r>
            <a:endParaRPr dirty="0">
              <a:latin typeface="Century Gothic" panose="020B0502020202020204" pitchFamily="34" charset="0"/>
            </a:endParaRPr>
          </a:p>
        </p:txBody>
      </p:sp>
      <p:sp>
        <p:nvSpPr>
          <p:cNvPr id="2" name="Rectangle 1">
            <a:extLst>
              <a:ext uri="{FF2B5EF4-FFF2-40B4-BE49-F238E27FC236}">
                <a16:creationId xmlns:a16="http://schemas.microsoft.com/office/drawing/2014/main" id="{1A7346F2-AEA0-4604-82C3-AA6886235C7E}"/>
              </a:ext>
            </a:extLst>
          </p:cNvPr>
          <p:cNvSpPr/>
          <p:nvPr/>
        </p:nvSpPr>
        <p:spPr>
          <a:xfrm>
            <a:off x="2466211" y="84263"/>
            <a:ext cx="4572000" cy="369332"/>
          </a:xfrm>
          <a:prstGeom prst="rect">
            <a:avLst/>
          </a:prstGeom>
        </p:spPr>
        <p:txBody>
          <a:bodyPr>
            <a:spAutoFit/>
          </a:bodyPr>
          <a:lstStyle/>
          <a:p>
            <a:pPr algn="ctr"/>
            <a:r>
              <a:rPr lang="en-US" sz="1800" dirty="0">
                <a:solidFill>
                  <a:schemeClr val="tx2"/>
                </a:solidFill>
                <a:latin typeface="Century Gothic" panose="020B0502020202020204" pitchFamily="34" charset="0"/>
              </a:rPr>
              <a:t>Parent Workshop - </a:t>
            </a:r>
            <a:r>
              <a:rPr lang="en-US" sz="1600" dirty="0">
                <a:solidFill>
                  <a:schemeClr val="tx2"/>
                </a:solidFill>
                <a:latin typeface="Century Gothic" panose="020B0502020202020204" pitchFamily="34" charset="0"/>
              </a:rPr>
              <a:t>Years 5 &amp; 6</a:t>
            </a:r>
            <a:endParaRPr lang="en-GB" sz="1800" dirty="0">
              <a:solidFill>
                <a:schemeClr val="tx2"/>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720000" y="88562"/>
            <a:ext cx="7704000" cy="15382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dirty="0"/>
              <a:t>DAY 2: </a:t>
            </a:r>
            <a:r>
              <a:rPr lang="en-GB" sz="4400" b="0" dirty="0"/>
              <a:t>LIFE CYCLES</a:t>
            </a:r>
            <a:br>
              <a:rPr lang="en-GB" sz="4400" b="0" dirty="0"/>
            </a:br>
            <a:r>
              <a:rPr lang="en-GB" sz="2800" b="0" dirty="0"/>
              <a:t>(Year 6)</a:t>
            </a:r>
            <a:endParaRPr sz="4400" b="0" dirty="0"/>
          </a:p>
        </p:txBody>
      </p:sp>
      <p:sp>
        <p:nvSpPr>
          <p:cNvPr id="4" name="Rectangle 3">
            <a:extLst>
              <a:ext uri="{FF2B5EF4-FFF2-40B4-BE49-F238E27FC236}">
                <a16:creationId xmlns:a16="http://schemas.microsoft.com/office/drawing/2014/main" id="{5099F406-D751-4E5C-93A1-EE4BB399B9B2}"/>
              </a:ext>
            </a:extLst>
          </p:cNvPr>
          <p:cNvSpPr/>
          <p:nvPr/>
        </p:nvSpPr>
        <p:spPr>
          <a:xfrm>
            <a:off x="-1" y="2142499"/>
            <a:ext cx="9144000" cy="300100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80DD6D1-0B86-49CF-8D4B-00B4430AC830}"/>
              </a:ext>
            </a:extLst>
          </p:cNvPr>
          <p:cNvSpPr/>
          <p:nvPr/>
        </p:nvSpPr>
        <p:spPr>
          <a:xfrm>
            <a:off x="-1" y="1461976"/>
            <a:ext cx="794261" cy="221954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6C20CEB-28B8-4662-AE04-75E460F4D13D}"/>
              </a:ext>
            </a:extLst>
          </p:cNvPr>
          <p:cNvSpPr/>
          <p:nvPr/>
        </p:nvSpPr>
        <p:spPr>
          <a:xfrm>
            <a:off x="143499" y="1475596"/>
            <a:ext cx="8856999" cy="3616375"/>
          </a:xfrm>
          <a:prstGeom prst="rect">
            <a:avLst/>
          </a:prstGeom>
        </p:spPr>
        <p:txBody>
          <a:bodyPr wrap="square">
            <a:spAutoFit/>
          </a:bodyPr>
          <a:lstStyle/>
          <a:p>
            <a:pPr fontAlgn="base"/>
            <a:r>
              <a:rPr lang="en-US" sz="1200" b="1" dirty="0">
                <a:latin typeface="Century Gothic" panose="020B0502020202020204" pitchFamily="34" charset="0"/>
              </a:rPr>
              <a:t>Session 1: Making Babies (Part 1)</a:t>
            </a:r>
            <a:r>
              <a:rPr lang="en-US" sz="1200" dirty="0">
                <a:latin typeface="Century Gothic" panose="020B0502020202020204" pitchFamily="34" charset="0"/>
              </a:rPr>
              <a:t>​</a:t>
            </a:r>
          </a:p>
          <a:p>
            <a:pPr fontAlgn="base"/>
            <a:r>
              <a:rPr lang="en-US" sz="1200" dirty="0">
                <a:latin typeface="Century Gothic" panose="020B0502020202020204" pitchFamily="34" charset="0"/>
              </a:rPr>
              <a:t>This session explores how a baby grows in the womb, building on and developing the teaching at Lower Key Stage Two. In this episode of ‘Paradise Street’, Finn learns that his Mum is going to have a baby. He discusses it with his friends, who don’t know much about where babies come from. Finn learns from his Mum about the miraculous process of human life and how it is conceived and developed in the womb. Finn also has his worries alleviated about being ‘replaced’ or not loved so much when the new baby comes along.​</a:t>
            </a:r>
          </a:p>
          <a:p>
            <a:pPr fontAlgn="base"/>
            <a:endParaRPr lang="en-US" dirty="0">
              <a:latin typeface="Century Gothic" panose="020B0502020202020204" pitchFamily="34" charset="0"/>
            </a:endParaRPr>
          </a:p>
          <a:p>
            <a:pPr fontAlgn="base"/>
            <a:r>
              <a:rPr lang="en-US" sz="1200" b="1" dirty="0">
                <a:latin typeface="Century Gothic" panose="020B0502020202020204" pitchFamily="34" charset="0"/>
              </a:rPr>
              <a:t>Session 2: Making Babies (Part 2)</a:t>
            </a:r>
            <a:r>
              <a:rPr lang="en-US" sz="1200" dirty="0">
                <a:latin typeface="Century Gothic" panose="020B0502020202020204" pitchFamily="34" charset="0"/>
              </a:rPr>
              <a:t>​</a:t>
            </a:r>
          </a:p>
          <a:p>
            <a:pPr fontAlgn="base"/>
            <a:r>
              <a:rPr lang="en-US" sz="1200" dirty="0">
                <a:latin typeface="Century Gothic" panose="020B0502020202020204" pitchFamily="34" charset="0"/>
              </a:rPr>
              <a:t>Previously in ‘Paradise Street’, Finn and Leyla asked questions about how babies are made and they learned about the different stages of life in the womb. At the end of the episode, Finn disarms his Dad with the question, “How did your sperm actually get inside Mum’s body?” In this session, pupils will learn some key information and facts about sexual intercourse, underpinned with the religious understanding that sexual intercourse is intended for married couples and has been designed by God.</a:t>
            </a:r>
          </a:p>
          <a:p>
            <a:pPr fontAlgn="base"/>
            <a:endParaRPr lang="en-US" sz="1100" dirty="0">
              <a:latin typeface="Century Gothic" panose="020B0502020202020204" pitchFamily="34" charset="0"/>
            </a:endParaRPr>
          </a:p>
          <a:p>
            <a:pPr fontAlgn="base"/>
            <a:r>
              <a:rPr lang="en-US" sz="1200" b="1" dirty="0">
                <a:latin typeface="Century Gothic" panose="020B0502020202020204" pitchFamily="34" charset="0"/>
              </a:rPr>
              <a:t>Session 5: Coping with Change</a:t>
            </a:r>
            <a:r>
              <a:rPr lang="en-US" sz="1200" dirty="0">
                <a:latin typeface="Century Gothic" panose="020B0502020202020204" pitchFamily="34" charset="0"/>
              </a:rPr>
              <a:t>​</a:t>
            </a:r>
          </a:p>
          <a:p>
            <a:pPr fontAlgn="base"/>
            <a:r>
              <a:rPr lang="en-US" sz="1200" dirty="0">
                <a:latin typeface="Century Gothic" panose="020B0502020202020204" pitchFamily="34" charset="0"/>
              </a:rPr>
              <a:t>This session reflects and celebrates the journey of change that pupils have been on throughout primary school, and looks forward to upcoming changes. Children will explore their feelings about moving to secondary school and strategies that will help them with this transition, with a particular focus on resilience and gratitude. Pupils will have an opportunity to reflect on God’s presence with us throughout our lives, and how this helps us to cope with change.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13C915-A37E-B17F-CB38-0FB20AD1B55B}"/>
              </a:ext>
            </a:extLst>
          </p:cNvPr>
          <p:cNvSpPr>
            <a:spLocks noGrp="1"/>
          </p:cNvSpPr>
          <p:nvPr>
            <p:ph type="dt" sz="half" idx="10"/>
          </p:nvPr>
        </p:nvSpPr>
        <p:spPr/>
        <p:txBody>
          <a:bodyPr/>
          <a:lstStyle/>
          <a:p>
            <a:r>
              <a:rPr lang="en-US" dirty="0"/>
              <a:t>20XX</a:t>
            </a:r>
          </a:p>
        </p:txBody>
      </p:sp>
      <p:sp>
        <p:nvSpPr>
          <p:cNvPr id="12" name="Rectangle 11">
            <a:extLst>
              <a:ext uri="{FF2B5EF4-FFF2-40B4-BE49-F238E27FC236}">
                <a16:creationId xmlns:a16="http://schemas.microsoft.com/office/drawing/2014/main" id="{C0102883-B1BC-74CF-8822-966EE056CF59}"/>
              </a:ext>
            </a:extLst>
          </p:cNvPr>
          <p:cNvSpPr/>
          <p:nvPr/>
        </p:nvSpPr>
        <p:spPr>
          <a:xfrm>
            <a:off x="523068" y="4814161"/>
            <a:ext cx="678050" cy="1452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a:extLst>
              <a:ext uri="{FF2B5EF4-FFF2-40B4-BE49-F238E27FC236}">
                <a16:creationId xmlns:a16="http://schemas.microsoft.com/office/drawing/2014/main" id="{88170D1F-63E9-68C1-F7D1-CB2CCEA86FC2}"/>
              </a:ext>
            </a:extLst>
          </p:cNvPr>
          <p:cNvSpPr txBox="1"/>
          <p:nvPr/>
        </p:nvSpPr>
        <p:spPr>
          <a:xfrm>
            <a:off x="7210973" y="35640"/>
            <a:ext cx="1930126"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3600" b="1" dirty="0">
                <a:latin typeface="Century Gothic"/>
              </a:rPr>
              <a:t>Ten</a:t>
            </a:r>
            <a:r>
              <a:rPr lang="en-US" sz="3600" b="1" dirty="0">
                <a:solidFill>
                  <a:srgbClr val="00B0F0"/>
                </a:solidFill>
                <a:latin typeface="Century Gothic"/>
              </a:rPr>
              <a:t>:</a:t>
            </a:r>
            <a:r>
              <a:rPr lang="en-US" sz="3600" b="1" dirty="0">
                <a:latin typeface="Century Gothic"/>
              </a:rPr>
              <a:t>Ten</a:t>
            </a:r>
            <a:r>
              <a:rPr lang="en-US" sz="2000" dirty="0">
                <a:latin typeface="Century Gothic"/>
              </a:rPr>
              <a:t> Resources</a:t>
            </a:r>
            <a:endParaRPr lang="en-US" sz="700" dirty="0"/>
          </a:p>
        </p:txBody>
      </p:sp>
      <p:sp>
        <p:nvSpPr>
          <p:cNvPr id="2" name="Rectangle 1">
            <a:extLst>
              <a:ext uri="{FF2B5EF4-FFF2-40B4-BE49-F238E27FC236}">
                <a16:creationId xmlns:a16="http://schemas.microsoft.com/office/drawing/2014/main" id="{DCA4C3F5-8AAF-F710-6EBE-6E6D7FFFE1B4}"/>
              </a:ext>
            </a:extLst>
          </p:cNvPr>
          <p:cNvSpPr/>
          <p:nvPr/>
        </p:nvSpPr>
        <p:spPr>
          <a:xfrm>
            <a:off x="-9687" y="0"/>
            <a:ext cx="4320152" cy="51338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Arrow: Up 16">
            <a:extLst>
              <a:ext uri="{FF2B5EF4-FFF2-40B4-BE49-F238E27FC236}">
                <a16:creationId xmlns:a16="http://schemas.microsoft.com/office/drawing/2014/main" id="{5F0D8448-E966-ABD3-7138-233F11BBBB20}"/>
              </a:ext>
            </a:extLst>
          </p:cNvPr>
          <p:cNvSpPr/>
          <p:nvPr/>
        </p:nvSpPr>
        <p:spPr>
          <a:xfrm rot="16200000">
            <a:off x="2281419" y="690741"/>
            <a:ext cx="435889" cy="736169"/>
          </a:xfrm>
          <a:prstGeom prst="upArrow">
            <a:avLst/>
          </a:prstGeom>
          <a:solidFill>
            <a:srgbClr val="00B0F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descr="A screenshot of a computer&#10;&#10;Description automatically generated">
            <a:extLst>
              <a:ext uri="{FF2B5EF4-FFF2-40B4-BE49-F238E27FC236}">
                <a16:creationId xmlns:a16="http://schemas.microsoft.com/office/drawing/2014/main" id="{4B8BCB86-EB96-BF42-B303-AA64823F98FB}"/>
              </a:ext>
            </a:extLst>
          </p:cNvPr>
          <p:cNvPicPr>
            <a:picLocks noChangeAspect="1"/>
          </p:cNvPicPr>
          <p:nvPr/>
        </p:nvPicPr>
        <p:blipFill rotWithShape="1">
          <a:blip r:embed="rId2"/>
          <a:srcRect t="6818" r="5799" b="17614"/>
          <a:stretch/>
        </p:blipFill>
        <p:spPr>
          <a:xfrm>
            <a:off x="197507" y="2975603"/>
            <a:ext cx="3946313" cy="1982711"/>
          </a:xfrm>
          <a:prstGeom prst="rect">
            <a:avLst/>
          </a:prstGeom>
        </p:spPr>
      </p:pic>
      <p:sp>
        <p:nvSpPr>
          <p:cNvPr id="7" name="TextBox 6">
            <a:extLst>
              <a:ext uri="{FF2B5EF4-FFF2-40B4-BE49-F238E27FC236}">
                <a16:creationId xmlns:a16="http://schemas.microsoft.com/office/drawing/2014/main" id="{6195B8EA-4AA8-736F-269D-7F642D8764C1}"/>
              </a:ext>
            </a:extLst>
          </p:cNvPr>
          <p:cNvSpPr txBox="1"/>
          <p:nvPr/>
        </p:nvSpPr>
        <p:spPr>
          <a:xfrm>
            <a:off x="4262034" y="3680929"/>
            <a:ext cx="2714492" cy="16850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dirty="0">
                <a:latin typeface="Century Gothic"/>
              </a:rPr>
              <a:t>Login!</a:t>
            </a:r>
          </a:p>
          <a:p>
            <a:endParaRPr lang="en-US" sz="1500" dirty="0">
              <a:latin typeface="Century Gothic"/>
            </a:endParaRPr>
          </a:p>
          <a:p>
            <a:r>
              <a:rPr lang="en-US" sz="1500" b="1" dirty="0">
                <a:latin typeface="Century Gothic"/>
              </a:rPr>
              <a:t>Username: </a:t>
            </a:r>
            <a:r>
              <a:rPr lang="en-US" sz="1500" dirty="0">
                <a:latin typeface="Century Gothic"/>
                <a:ea typeface="+mn-lt"/>
                <a:cs typeface="+mn-lt"/>
              </a:rPr>
              <a:t>stjosephssl9</a:t>
            </a:r>
            <a:endParaRPr lang="en-US" sz="1500" dirty="0">
              <a:latin typeface="Century Gothic"/>
            </a:endParaRPr>
          </a:p>
          <a:p>
            <a:endParaRPr lang="en-US" sz="1500" dirty="0">
              <a:latin typeface="Century Gothic"/>
            </a:endParaRPr>
          </a:p>
          <a:p>
            <a:r>
              <a:rPr lang="en-US" sz="1500" b="1" dirty="0">
                <a:latin typeface="Century Gothic"/>
              </a:rPr>
              <a:t>Password: </a:t>
            </a:r>
            <a:r>
              <a:rPr lang="en-US" sz="1500" dirty="0">
                <a:latin typeface="Century Gothic"/>
              </a:rPr>
              <a:t>new-year24</a:t>
            </a:r>
          </a:p>
          <a:p>
            <a:endParaRPr lang="en-US" sz="1500" dirty="0">
              <a:latin typeface="Century Gothic"/>
            </a:endParaRPr>
          </a:p>
          <a:p>
            <a:endParaRPr lang="en-US" sz="1500" dirty="0">
              <a:latin typeface="Century Gothic"/>
            </a:endParaRPr>
          </a:p>
        </p:txBody>
      </p:sp>
      <p:sp>
        <p:nvSpPr>
          <p:cNvPr id="8" name="Arrow: Up 7">
            <a:extLst>
              <a:ext uri="{FF2B5EF4-FFF2-40B4-BE49-F238E27FC236}">
                <a16:creationId xmlns:a16="http://schemas.microsoft.com/office/drawing/2014/main" id="{FB4BB18F-F65C-DDA1-2708-37E1D5C556E9}"/>
              </a:ext>
            </a:extLst>
          </p:cNvPr>
          <p:cNvSpPr/>
          <p:nvPr/>
        </p:nvSpPr>
        <p:spPr>
          <a:xfrm rot="16200000">
            <a:off x="4434113" y="2994221"/>
            <a:ext cx="435889" cy="736169"/>
          </a:xfrm>
          <a:prstGeom prst="upArrow">
            <a:avLst/>
          </a:prstGeom>
          <a:solidFill>
            <a:srgbClr val="00B0F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descr="A screenshot of a computer&#10;&#10;Description automatically generated">
            <a:extLst>
              <a:ext uri="{FF2B5EF4-FFF2-40B4-BE49-F238E27FC236}">
                <a16:creationId xmlns:a16="http://schemas.microsoft.com/office/drawing/2014/main" id="{F845978E-D4A0-78A2-4517-F35AB64EB49B}"/>
              </a:ext>
            </a:extLst>
          </p:cNvPr>
          <p:cNvPicPr>
            <a:picLocks noChangeAspect="1"/>
          </p:cNvPicPr>
          <p:nvPr/>
        </p:nvPicPr>
        <p:blipFill rotWithShape="1">
          <a:blip r:embed="rId3"/>
          <a:srcRect l="43171" t="25400" r="38171" b="42806"/>
          <a:stretch/>
        </p:blipFill>
        <p:spPr>
          <a:xfrm>
            <a:off x="218006" y="745855"/>
            <a:ext cx="1705605" cy="1825895"/>
          </a:xfrm>
          <a:prstGeom prst="rect">
            <a:avLst/>
          </a:prstGeom>
        </p:spPr>
      </p:pic>
      <p:sp>
        <p:nvSpPr>
          <p:cNvPr id="11" name="TextBox 10">
            <a:extLst>
              <a:ext uri="{FF2B5EF4-FFF2-40B4-BE49-F238E27FC236}">
                <a16:creationId xmlns:a16="http://schemas.microsoft.com/office/drawing/2014/main" id="{3129EE7E-FF92-3AF0-E9E9-DB217009A633}"/>
              </a:ext>
            </a:extLst>
          </p:cNvPr>
          <p:cNvSpPr txBox="1"/>
          <p:nvPr/>
        </p:nvSpPr>
        <p:spPr>
          <a:xfrm>
            <a:off x="5067151" y="2820027"/>
            <a:ext cx="1152688"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dirty="0">
                <a:latin typeface="Century Gothic"/>
              </a:rPr>
              <a:t>Click here!</a:t>
            </a:r>
          </a:p>
        </p:txBody>
      </p:sp>
      <p:sp>
        <p:nvSpPr>
          <p:cNvPr id="3" name="Rectangle 2">
            <a:extLst>
              <a:ext uri="{FF2B5EF4-FFF2-40B4-BE49-F238E27FC236}">
                <a16:creationId xmlns:a16="http://schemas.microsoft.com/office/drawing/2014/main" id="{8B850CC1-CDBD-4587-BD6E-D1A90A83896E}"/>
              </a:ext>
            </a:extLst>
          </p:cNvPr>
          <p:cNvSpPr/>
          <p:nvPr/>
        </p:nvSpPr>
        <p:spPr>
          <a:xfrm>
            <a:off x="101127" y="68040"/>
            <a:ext cx="6999032" cy="584775"/>
          </a:xfrm>
          <a:prstGeom prst="rect">
            <a:avLst/>
          </a:prstGeom>
        </p:spPr>
        <p:txBody>
          <a:bodyPr wrap="none">
            <a:spAutoFit/>
          </a:bodyPr>
          <a:lstStyle/>
          <a:p>
            <a:r>
              <a:rPr lang="en-GB" sz="3200" b="1" dirty="0">
                <a:latin typeface="Poiret One" panose="020B0604020202020204" charset="0"/>
              </a:rPr>
              <a:t>ACCESSING THE TEN TEN CURRICULUM</a:t>
            </a:r>
          </a:p>
        </p:txBody>
      </p:sp>
      <p:pic>
        <p:nvPicPr>
          <p:cNvPr id="16" name="Picture 15" descr="A screenshot of a computer&#10;&#10;Description automatically generated">
            <a:extLst>
              <a:ext uri="{FF2B5EF4-FFF2-40B4-BE49-F238E27FC236}">
                <a16:creationId xmlns:a16="http://schemas.microsoft.com/office/drawing/2014/main" id="{E0314ABC-D429-43FD-B852-DE7673E1538F}"/>
              </a:ext>
            </a:extLst>
          </p:cNvPr>
          <p:cNvPicPr>
            <a:picLocks noChangeAspect="1"/>
          </p:cNvPicPr>
          <p:nvPr/>
        </p:nvPicPr>
        <p:blipFill rotWithShape="1">
          <a:blip r:embed="rId4"/>
          <a:srcRect l="29907" t="48381" r="26408" b="20122"/>
          <a:stretch/>
        </p:blipFill>
        <p:spPr>
          <a:xfrm>
            <a:off x="2771956" y="1462571"/>
            <a:ext cx="2933356" cy="1321696"/>
          </a:xfrm>
          <a:prstGeom prst="rect">
            <a:avLst/>
          </a:prstGeom>
        </p:spPr>
      </p:pic>
      <p:sp>
        <p:nvSpPr>
          <p:cNvPr id="10" name="Arrow: Up 9">
            <a:extLst>
              <a:ext uri="{FF2B5EF4-FFF2-40B4-BE49-F238E27FC236}">
                <a16:creationId xmlns:a16="http://schemas.microsoft.com/office/drawing/2014/main" id="{21593AED-A58A-2BD8-0AE3-E92619B5B036}"/>
              </a:ext>
            </a:extLst>
          </p:cNvPr>
          <p:cNvSpPr/>
          <p:nvPr/>
        </p:nvSpPr>
        <p:spPr>
          <a:xfrm rot="16200000">
            <a:off x="5429821" y="2301622"/>
            <a:ext cx="378919" cy="583290"/>
          </a:xfrm>
          <a:prstGeom prst="upArrow">
            <a:avLst/>
          </a:prstGeom>
          <a:solidFill>
            <a:srgbClr val="00B0F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a:extLst>
              <a:ext uri="{FF2B5EF4-FFF2-40B4-BE49-F238E27FC236}">
                <a16:creationId xmlns:a16="http://schemas.microsoft.com/office/drawing/2014/main" id="{AFCB5174-D231-49CC-A49C-580CBA3E61A6}"/>
              </a:ext>
            </a:extLst>
          </p:cNvPr>
          <p:cNvPicPr>
            <a:picLocks noChangeAspect="1"/>
          </p:cNvPicPr>
          <p:nvPr/>
        </p:nvPicPr>
        <p:blipFill>
          <a:blip r:embed="rId5"/>
          <a:stretch>
            <a:fillRect/>
          </a:stretch>
        </p:blipFill>
        <p:spPr>
          <a:xfrm>
            <a:off x="6474815" y="1176864"/>
            <a:ext cx="2485987" cy="2691700"/>
          </a:xfrm>
          <a:prstGeom prst="rect">
            <a:avLst/>
          </a:prstGeom>
        </p:spPr>
      </p:pic>
      <p:sp>
        <p:nvSpPr>
          <p:cNvPr id="18" name="TextBox 17">
            <a:extLst>
              <a:ext uri="{FF2B5EF4-FFF2-40B4-BE49-F238E27FC236}">
                <a16:creationId xmlns:a16="http://schemas.microsoft.com/office/drawing/2014/main" id="{2F348DCA-84D6-4BDA-970B-9E069141A186}"/>
              </a:ext>
            </a:extLst>
          </p:cNvPr>
          <p:cNvSpPr txBox="1"/>
          <p:nvPr/>
        </p:nvSpPr>
        <p:spPr>
          <a:xfrm>
            <a:off x="7210973" y="3965735"/>
            <a:ext cx="1805029"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sz="1500" dirty="0">
                <a:latin typeface="Century Gothic"/>
              </a:rPr>
              <a:t>Find your module &amp; click to read about the learning.</a:t>
            </a:r>
          </a:p>
        </p:txBody>
      </p:sp>
    </p:spTree>
    <p:extLst>
      <p:ext uri="{BB962C8B-B14F-4D97-AF65-F5344CB8AC3E}">
        <p14:creationId xmlns:p14="http://schemas.microsoft.com/office/powerpoint/2010/main" val="94086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991318" y="275475"/>
            <a:ext cx="6917907" cy="16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dirty="0"/>
              <a:t>CATHOLIC LIFE IN THE CURRICULUM</a:t>
            </a:r>
            <a:endParaRPr sz="3600" dirty="0"/>
          </a:p>
        </p:txBody>
      </p:sp>
      <p:sp>
        <p:nvSpPr>
          <p:cNvPr id="3" name="Rectangle 2">
            <a:extLst>
              <a:ext uri="{FF2B5EF4-FFF2-40B4-BE49-F238E27FC236}">
                <a16:creationId xmlns:a16="http://schemas.microsoft.com/office/drawing/2014/main" id="{44FAC160-E986-4A2D-A64F-70409CF27B48}"/>
              </a:ext>
            </a:extLst>
          </p:cNvPr>
          <p:cNvSpPr/>
          <p:nvPr/>
        </p:nvSpPr>
        <p:spPr>
          <a:xfrm>
            <a:off x="-9687" y="1742032"/>
            <a:ext cx="4320152" cy="3391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Rectangle 1">
            <a:extLst>
              <a:ext uri="{FF2B5EF4-FFF2-40B4-BE49-F238E27FC236}">
                <a16:creationId xmlns:a16="http://schemas.microsoft.com/office/drawing/2014/main" id="{81A2CE11-0FEE-492C-893B-9FC326257F77}"/>
              </a:ext>
            </a:extLst>
          </p:cNvPr>
          <p:cNvSpPr/>
          <p:nvPr/>
        </p:nvSpPr>
        <p:spPr>
          <a:xfrm>
            <a:off x="213583" y="1689898"/>
            <a:ext cx="7939099" cy="2893100"/>
          </a:xfrm>
          <a:prstGeom prst="rect">
            <a:avLst/>
          </a:prstGeom>
        </p:spPr>
        <p:txBody>
          <a:bodyPr wrap="square">
            <a:spAutoFit/>
          </a:bodyPr>
          <a:lstStyle/>
          <a:p>
            <a:pPr fontAlgn="base"/>
            <a:r>
              <a:rPr lang="en-US" dirty="0">
                <a:latin typeface="Century Gothic" panose="020B0502020202020204" pitchFamily="34" charset="0"/>
              </a:rPr>
              <a:t>We ensure a good understanding of pupils’ faith backgrounds and positive relationships between the school and local faith communities help to create a constructive context for the teaching of these subjects.​</a:t>
            </a:r>
            <a:endParaRPr lang="en-US" dirty="0">
              <a:latin typeface="Arial" panose="020B0604020202020204" pitchFamily="34" charset="0"/>
            </a:endParaRPr>
          </a:p>
          <a:p>
            <a:pPr fontAlgn="base"/>
            <a:r>
              <a:rPr lang="en-US" dirty="0">
                <a:latin typeface="Century Gothic" panose="020B0502020202020204" pitchFamily="34" charset="0"/>
              </a:rPr>
              <a:t>​</a:t>
            </a:r>
            <a:endParaRPr lang="en-US" dirty="0">
              <a:latin typeface="Arial" panose="020B0604020202020204" pitchFamily="34" charset="0"/>
            </a:endParaRPr>
          </a:p>
          <a:p>
            <a:pPr fontAlgn="base"/>
            <a:r>
              <a:rPr lang="en-US" dirty="0">
                <a:latin typeface="Century Gothic" panose="020B0502020202020204" pitchFamily="34" charset="0"/>
              </a:rPr>
              <a:t>In all schools, when teaching these subjects, the religious background of all pupils will be considered when planning our teaching, so that the topics that are included in the core content in this guidance are appropriately handled.​</a:t>
            </a:r>
            <a:endParaRPr lang="en-US" dirty="0">
              <a:latin typeface="Arial" panose="020B0604020202020204" pitchFamily="34" charset="0"/>
            </a:endParaRPr>
          </a:p>
          <a:p>
            <a:pPr fontAlgn="base"/>
            <a:r>
              <a:rPr lang="en-US" dirty="0">
                <a:latin typeface="Century Gothic" panose="020B0502020202020204" pitchFamily="34" charset="0"/>
              </a:rPr>
              <a:t>​</a:t>
            </a:r>
            <a:endParaRPr lang="en-US" dirty="0">
              <a:latin typeface="Arial" panose="020B0604020202020204" pitchFamily="34" charset="0"/>
            </a:endParaRPr>
          </a:p>
          <a:p>
            <a:pPr fontAlgn="base"/>
            <a:r>
              <a:rPr lang="en-US" b="1" dirty="0">
                <a:latin typeface="Century Gothic" panose="020B0502020202020204" pitchFamily="34" charset="0"/>
              </a:rPr>
              <a:t>At St Josephs, our curriculum follows the catholic way of learning and therefore discusses/has examples of relationships as husband and wife. We understand that the world is ever-changing, and this is only one example of a relationship. Other relationship types will be discussed throughout class discussions, answering questions and when completing tasks.</a:t>
            </a:r>
            <a:endParaRPr lang="en-US"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Rectangle 4">
            <a:extLst>
              <a:ext uri="{FF2B5EF4-FFF2-40B4-BE49-F238E27FC236}">
                <a16:creationId xmlns:a16="http://schemas.microsoft.com/office/drawing/2014/main" id="{66E73CA1-7909-4979-BA7B-70D20B80B890}"/>
              </a:ext>
            </a:extLst>
          </p:cNvPr>
          <p:cNvSpPr/>
          <p:nvPr/>
        </p:nvSpPr>
        <p:spPr>
          <a:xfrm>
            <a:off x="4823848" y="1751719"/>
            <a:ext cx="4320152" cy="3391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78A6D46D-5AF3-4143-B44D-5B86BC1ACB73}"/>
              </a:ext>
            </a:extLst>
          </p:cNvPr>
          <p:cNvSpPr/>
          <p:nvPr/>
        </p:nvSpPr>
        <p:spPr>
          <a:xfrm>
            <a:off x="-9687" y="0"/>
            <a:ext cx="4320152" cy="51338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5" name="Google Shape;285;p46"/>
          <p:cNvSpPr txBox="1">
            <a:spLocks noGrp="1"/>
          </p:cNvSpPr>
          <p:nvPr>
            <p:ph type="title"/>
          </p:nvPr>
        </p:nvSpPr>
        <p:spPr>
          <a:xfrm>
            <a:off x="-160187" y="144577"/>
            <a:ext cx="9370932" cy="5491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a:t>STRATEGIES FOR DISCUSSION AT HOME</a:t>
            </a:r>
            <a:endParaRPr sz="3600" dirty="0"/>
          </a:p>
        </p:txBody>
      </p:sp>
      <p:sp>
        <p:nvSpPr>
          <p:cNvPr id="2" name="Rectangle 1">
            <a:extLst>
              <a:ext uri="{FF2B5EF4-FFF2-40B4-BE49-F238E27FC236}">
                <a16:creationId xmlns:a16="http://schemas.microsoft.com/office/drawing/2014/main" id="{CA3F0402-6BE9-4B73-A49F-A3847D86FD11}"/>
              </a:ext>
            </a:extLst>
          </p:cNvPr>
          <p:cNvSpPr/>
          <p:nvPr/>
        </p:nvSpPr>
        <p:spPr>
          <a:xfrm>
            <a:off x="93443" y="813162"/>
            <a:ext cx="8569996" cy="4185761"/>
          </a:xfrm>
          <a:prstGeom prst="rect">
            <a:avLst/>
          </a:prstGeom>
        </p:spPr>
        <p:txBody>
          <a:bodyPr wrap="square">
            <a:spAutoFit/>
          </a:bodyPr>
          <a:lstStyle/>
          <a:p>
            <a:pPr fontAlgn="base">
              <a:buFont typeface="Arial" panose="020B0604020202020204" pitchFamily="34" charset="0"/>
              <a:buChar char="•"/>
            </a:pPr>
            <a:r>
              <a:rPr lang="en-US" dirty="0">
                <a:solidFill>
                  <a:srgbClr val="1F1F1F"/>
                </a:solidFill>
                <a:latin typeface="Century Gothic" panose="020B0502020202020204" pitchFamily="34" charset="0"/>
              </a:rPr>
              <a:t> Encourage your children to ask questions and share their thoughts about sex and relationships.</a:t>
            </a:r>
          </a:p>
          <a:p>
            <a:pPr fontAlgn="base"/>
            <a:r>
              <a:rPr lang="en-US" dirty="0">
                <a:latin typeface="Century Gothic" panose="020B0502020202020204" pitchFamily="34" charset="0"/>
              </a:rPr>
              <a:t>​</a:t>
            </a:r>
            <a:endParaRPr lang="en-US" dirty="0">
              <a:latin typeface="Arial" panose="020B0604020202020204" pitchFamily="34" charset="0"/>
            </a:endParaRPr>
          </a:p>
          <a:p>
            <a:pPr fontAlgn="base">
              <a:buFont typeface="Arial" panose="020B0604020202020204" pitchFamily="34" charset="0"/>
              <a:buChar char="•"/>
            </a:pPr>
            <a:r>
              <a:rPr lang="en-US" dirty="0">
                <a:solidFill>
                  <a:srgbClr val="1F1F1F"/>
                </a:solidFill>
                <a:latin typeface="Century Gothic" panose="020B0502020202020204" pitchFamily="34" charset="0"/>
              </a:rPr>
              <a:t> Create a safe and non-judgmental environment for open discussion.</a:t>
            </a:r>
            <a:r>
              <a:rPr lang="en-US" dirty="0">
                <a:latin typeface="Century Gothic" panose="020B0502020202020204" pitchFamily="34" charset="0"/>
              </a:rPr>
              <a:t>​​</a:t>
            </a:r>
            <a:br>
              <a:rPr lang="en-US" dirty="0">
                <a:latin typeface="Century Gothic" panose="020B0502020202020204" pitchFamily="34" charset="0"/>
              </a:rPr>
            </a:br>
            <a:endParaRPr lang="en-US" dirty="0">
              <a:latin typeface="Arial" panose="020B0604020202020204" pitchFamily="34" charset="0"/>
            </a:endParaRPr>
          </a:p>
          <a:p>
            <a:pPr fontAlgn="base">
              <a:buFont typeface="Arial" panose="020B0604020202020204" pitchFamily="34" charset="0"/>
              <a:buChar char="•"/>
            </a:pPr>
            <a:r>
              <a:rPr lang="en-US" dirty="0">
                <a:solidFill>
                  <a:srgbClr val="333740"/>
                </a:solidFill>
                <a:latin typeface="Century Gothic" panose="020B0502020202020204" pitchFamily="34" charset="0"/>
              </a:rPr>
              <a:t> Keep your answers short and simple and explain new words they might not have heard before.</a:t>
            </a:r>
            <a:r>
              <a:rPr lang="en-US" dirty="0">
                <a:latin typeface="Century Gothic" panose="020B0502020202020204" pitchFamily="34" charset="0"/>
              </a:rPr>
              <a:t>​</a:t>
            </a:r>
            <a:br>
              <a:rPr lang="en-US" dirty="0">
                <a:latin typeface="Century Gothic" panose="020B0502020202020204" pitchFamily="34" charset="0"/>
              </a:rPr>
            </a:br>
            <a:endParaRPr lang="en-US" dirty="0">
              <a:latin typeface="Arial" panose="020B0604020202020204" pitchFamily="34" charset="0"/>
            </a:endParaRPr>
          </a:p>
          <a:p>
            <a:pPr fontAlgn="base">
              <a:buFont typeface="Arial" panose="020B0604020202020204" pitchFamily="34" charset="0"/>
              <a:buChar char="•"/>
            </a:pPr>
            <a:r>
              <a:rPr lang="en-US" dirty="0">
                <a:solidFill>
                  <a:srgbClr val="333740"/>
                </a:solidFill>
                <a:latin typeface="Century Gothic" panose="020B0502020202020204" pitchFamily="34" charset="0"/>
              </a:rPr>
              <a:t> Keep the conversation open. For example: “What other questions about stuff like this do you have?” or “What’s going on in your life/at school that made you think more about this stuff?”</a:t>
            </a:r>
            <a:r>
              <a:rPr lang="en-US" dirty="0">
                <a:latin typeface="Century Gothic" panose="020B0502020202020204" pitchFamily="34" charset="0"/>
              </a:rPr>
              <a:t>​</a:t>
            </a:r>
            <a:br>
              <a:rPr lang="en-US" dirty="0">
                <a:latin typeface="Century Gothic" panose="020B0502020202020204" pitchFamily="34" charset="0"/>
              </a:rPr>
            </a:br>
            <a:endParaRPr lang="en-US" dirty="0">
              <a:latin typeface="Arial" panose="020B0604020202020204" pitchFamily="34" charset="0"/>
            </a:endParaRPr>
          </a:p>
          <a:p>
            <a:pPr fontAlgn="base">
              <a:buFont typeface="Arial" panose="020B0604020202020204" pitchFamily="34" charset="0"/>
              <a:buChar char="•"/>
            </a:pPr>
            <a:r>
              <a:rPr lang="en-US" dirty="0">
                <a:solidFill>
                  <a:srgbClr val="333740"/>
                </a:solidFill>
                <a:latin typeface="Century Gothic" panose="020B0502020202020204" pitchFamily="34" charset="0"/>
              </a:rPr>
              <a:t> Check their understanding. After answering a question, you can ask, “Does that answer your question?” or “What do you think about that?”</a:t>
            </a:r>
            <a:r>
              <a:rPr lang="en-US" dirty="0">
                <a:latin typeface="Century Gothic" panose="020B0502020202020204" pitchFamily="34" charset="0"/>
              </a:rPr>
              <a:t>​</a:t>
            </a:r>
            <a:br>
              <a:rPr lang="en-US" dirty="0">
                <a:latin typeface="Century Gothic" panose="020B0502020202020204" pitchFamily="34" charset="0"/>
              </a:rPr>
            </a:br>
            <a:endParaRPr lang="en-US" dirty="0">
              <a:latin typeface="Arial" panose="020B0604020202020204" pitchFamily="34" charset="0"/>
            </a:endParaRPr>
          </a:p>
          <a:p>
            <a:pPr fontAlgn="base">
              <a:buFont typeface="Arial" panose="020B0604020202020204" pitchFamily="34" charset="0"/>
              <a:buChar char="•"/>
            </a:pPr>
            <a:r>
              <a:rPr lang="en-US" dirty="0">
                <a:solidFill>
                  <a:srgbClr val="333740"/>
                </a:solidFill>
                <a:latin typeface="Century Gothic" panose="020B0502020202020204" pitchFamily="34" charset="0"/>
              </a:rPr>
              <a:t> If you don’t know the answer to something, you can look it up on your own or together. You can say, “I’m glad you asked that question. I’m not sure how to explain it/what the answer is. Let’s look it up!”</a:t>
            </a:r>
            <a:r>
              <a:rPr lang="en-US" dirty="0">
                <a:latin typeface="Century Gothic" panose="020B0502020202020204" pitchFamily="34" charset="0"/>
              </a:rPr>
              <a:t>​</a:t>
            </a:r>
            <a:br>
              <a:rPr lang="en-US" dirty="0">
                <a:latin typeface="Century Gothic" panose="020B0502020202020204" pitchFamily="34" charset="0"/>
              </a:rPr>
            </a:br>
            <a:endParaRPr lang="en-US" dirty="0">
              <a:latin typeface="Arial" panose="020B0604020202020204" pitchFamily="34" charset="0"/>
            </a:endParaRPr>
          </a:p>
          <a:p>
            <a:pPr fontAlgn="base">
              <a:buFont typeface="Arial" panose="020B0604020202020204" pitchFamily="34" charset="0"/>
              <a:buChar char="•"/>
            </a:pPr>
            <a:r>
              <a:rPr lang="en-US" dirty="0">
                <a:solidFill>
                  <a:srgbClr val="333740"/>
                </a:solidFill>
                <a:latin typeface="Century Gothic" panose="020B0502020202020204" pitchFamily="34" charset="0"/>
              </a:rPr>
              <a:t> Remember, it’s OK if you feel a little awkward, or if you or your kid get embarrassed. Try to work through your embarrassment. It’ll be worth it for both of you. Plus, the more practice you get answering tough questions, the easier it becomes.</a:t>
            </a:r>
            <a:r>
              <a:rPr lang="en-US" dirty="0">
                <a:latin typeface="Century Gothic" panose="020B0502020202020204" pitchFamily="34" charset="0"/>
              </a:rPr>
              <a:t>​</a:t>
            </a:r>
            <a:endParaRPr lang="en-US" dirty="0">
              <a:latin typeface="Arial" panose="020B0604020202020204" pitchFamily="34" charset="0"/>
            </a:endParaRPr>
          </a:p>
        </p:txBody>
      </p:sp>
    </p:spTree>
    <p:extLst>
      <p:ext uri="{BB962C8B-B14F-4D97-AF65-F5344CB8AC3E}">
        <p14:creationId xmlns:p14="http://schemas.microsoft.com/office/powerpoint/2010/main" val="112381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4" name="Rectangle 3">
            <a:extLst>
              <a:ext uri="{FF2B5EF4-FFF2-40B4-BE49-F238E27FC236}">
                <a16:creationId xmlns:a16="http://schemas.microsoft.com/office/drawing/2014/main" id="{B550AF19-0460-48BB-8703-BE6A568326F6}"/>
              </a:ext>
            </a:extLst>
          </p:cNvPr>
          <p:cNvSpPr/>
          <p:nvPr/>
        </p:nvSpPr>
        <p:spPr>
          <a:xfrm>
            <a:off x="4823848" y="1751719"/>
            <a:ext cx="4320152" cy="3391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5" name="Google Shape;285;p46"/>
          <p:cNvSpPr txBox="1">
            <a:spLocks noGrp="1"/>
          </p:cNvSpPr>
          <p:nvPr>
            <p:ph type="title"/>
          </p:nvPr>
        </p:nvSpPr>
        <p:spPr>
          <a:xfrm>
            <a:off x="1388100" y="144577"/>
            <a:ext cx="6367800" cy="8565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t>PERMISSIONS</a:t>
            </a:r>
            <a:endParaRPr sz="4400" dirty="0"/>
          </a:p>
        </p:txBody>
      </p:sp>
      <p:sp>
        <p:nvSpPr>
          <p:cNvPr id="2" name="Rectangle 1">
            <a:extLst>
              <a:ext uri="{FF2B5EF4-FFF2-40B4-BE49-F238E27FC236}">
                <a16:creationId xmlns:a16="http://schemas.microsoft.com/office/drawing/2014/main" id="{73065A1D-7FD1-4D14-B6CC-4E40361ED68B}"/>
              </a:ext>
            </a:extLst>
          </p:cNvPr>
          <p:cNvSpPr/>
          <p:nvPr/>
        </p:nvSpPr>
        <p:spPr>
          <a:xfrm>
            <a:off x="1481728" y="1298736"/>
            <a:ext cx="7401968" cy="2893100"/>
          </a:xfrm>
          <a:prstGeom prst="rect">
            <a:avLst/>
          </a:prstGeom>
        </p:spPr>
        <p:txBody>
          <a:bodyPr wrap="square">
            <a:spAutoFit/>
          </a:bodyPr>
          <a:lstStyle/>
          <a:p>
            <a:pPr fontAlgn="base"/>
            <a:r>
              <a:rPr lang="en-US" dirty="0">
                <a:latin typeface="Century Gothic" panose="020B0502020202020204" pitchFamily="34" charset="0"/>
              </a:rPr>
              <a:t>In primary schools, the subject is entitled ‘</a:t>
            </a:r>
            <a:r>
              <a:rPr lang="en-US" i="1" dirty="0">
                <a:latin typeface="Century Gothic" panose="020B0502020202020204" pitchFamily="34" charset="0"/>
              </a:rPr>
              <a:t>Relationships and Health Education</a:t>
            </a:r>
            <a:r>
              <a:rPr lang="en-US" dirty="0">
                <a:latin typeface="Century Gothic" panose="020B0502020202020204" pitchFamily="34" charset="0"/>
              </a:rPr>
              <a:t>’. There is no compulsory mention of the word ‘sex’ in the subject for primary schools. This means that ‘sex education’ is an optional subject.​</a:t>
            </a:r>
          </a:p>
          <a:p>
            <a:pPr fontAlgn="base"/>
            <a:r>
              <a:rPr lang="en-US" dirty="0">
                <a:latin typeface="Century Gothic" panose="020B0502020202020204" pitchFamily="34" charset="0"/>
              </a:rPr>
              <a:t>​</a:t>
            </a:r>
          </a:p>
          <a:p>
            <a:pPr fontAlgn="base"/>
            <a:r>
              <a:rPr lang="en-US" dirty="0">
                <a:latin typeface="Century Gothic" panose="020B0502020202020204" pitchFamily="34" charset="0"/>
              </a:rPr>
              <a:t>Parents in England have the right to withdraw their children from lessons that teach ‘Sex Education’.​</a:t>
            </a:r>
          </a:p>
          <a:p>
            <a:pPr fontAlgn="base"/>
            <a:r>
              <a:rPr lang="en-US" dirty="0">
                <a:latin typeface="Century Gothic" panose="020B0502020202020204" pitchFamily="34" charset="0"/>
              </a:rPr>
              <a:t>​</a:t>
            </a:r>
          </a:p>
          <a:p>
            <a:pPr fontAlgn="base"/>
            <a:r>
              <a:rPr lang="en-US" b="1" dirty="0">
                <a:latin typeface="Century Gothic" panose="020B0502020202020204" pitchFamily="34" charset="0"/>
              </a:rPr>
              <a:t>At St Josephs, all children will be expected to participate in 'Day 1: Emotional Learning' as this is the general PSHE curriculum for UKS2. On 'Day 2: Puberty &amp; Menstruation/Sex' students will be expected to complete the scientific aspects of the learning (i.e. body part names, developmental factors, etc), but parents can choose to withdraw permissions for the sexual education sessions (for example; Making Babies – Part 2 for Year 6). </a:t>
            </a:r>
          </a:p>
        </p:txBody>
      </p:sp>
    </p:spTree>
    <p:extLst>
      <p:ext uri="{BB962C8B-B14F-4D97-AF65-F5344CB8AC3E}">
        <p14:creationId xmlns:p14="http://schemas.microsoft.com/office/powerpoint/2010/main" val="182839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1388100" y="1693050"/>
            <a:ext cx="6367800" cy="17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600" dirty="0"/>
              <a:t>ANY QUESTIONS?</a:t>
            </a:r>
            <a:br>
              <a:rPr lang="en-GB" sz="4400" dirty="0"/>
            </a:br>
            <a:br>
              <a:rPr lang="en-GB" sz="4400" dirty="0"/>
            </a:br>
            <a:br>
              <a:rPr lang="en-GB" sz="4400" dirty="0"/>
            </a:br>
            <a:r>
              <a:rPr lang="en-GB" sz="4400" b="0" dirty="0"/>
              <a:t>Thank you for coming!</a:t>
            </a:r>
            <a:endParaRPr sz="4400" b="0" dirty="0"/>
          </a:p>
        </p:txBody>
      </p:sp>
    </p:spTree>
    <p:extLst>
      <p:ext uri="{BB962C8B-B14F-4D97-AF65-F5344CB8AC3E}">
        <p14:creationId xmlns:p14="http://schemas.microsoft.com/office/powerpoint/2010/main" val="325499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313700" y="111303"/>
            <a:ext cx="758301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dirty="0">
                <a:solidFill>
                  <a:schemeClr val="tx1"/>
                </a:solidFill>
              </a:rPr>
              <a:t>HOW IT WILL WORK AT ST JOSEPHS</a:t>
            </a:r>
            <a:endParaRPr sz="3600" dirty="0">
              <a:solidFill>
                <a:schemeClr val="tx1"/>
              </a:solidFill>
            </a:endParaRPr>
          </a:p>
        </p:txBody>
      </p:sp>
      <p:sp>
        <p:nvSpPr>
          <p:cNvPr id="4" name="Text Placeholder 3">
            <a:extLst>
              <a:ext uri="{FF2B5EF4-FFF2-40B4-BE49-F238E27FC236}">
                <a16:creationId xmlns:a16="http://schemas.microsoft.com/office/drawing/2014/main" id="{7DD8AE73-9A4D-4B1C-BDF3-1D2AD129220D}"/>
              </a:ext>
            </a:extLst>
          </p:cNvPr>
          <p:cNvSpPr txBox="1">
            <a:spLocks noGrp="1"/>
          </p:cNvSpPr>
          <p:nvPr>
            <p:ph type="body" idx="1"/>
          </p:nvPr>
        </p:nvSpPr>
        <p:spPr>
          <a:xfrm>
            <a:off x="212899" y="900554"/>
            <a:ext cx="7583487" cy="1671196"/>
          </a:xfrm>
          <a:prstGeom prst="rect">
            <a:avLst/>
          </a:prstGeom>
          <a:noFill/>
        </p:spPr>
        <p:txBody>
          <a:bodyPr wrap="square" rtlCol="0">
            <a:spAutoFit/>
          </a:bodyPr>
          <a:lstStyle/>
          <a:p>
            <a:pPr marL="139700" indent="0">
              <a:buNone/>
            </a:pPr>
            <a:r>
              <a:rPr lang="en-GB" dirty="0">
                <a:solidFill>
                  <a:schemeClr val="bg1">
                    <a:lumMod val="10000"/>
                  </a:schemeClr>
                </a:solidFill>
                <a:latin typeface="Century Gothic" panose="020B0502020202020204" pitchFamily="34" charset="0"/>
              </a:rPr>
              <a:t>Parents are the first educators of their children. It is their right and responsibility to inform and educate their children in matters relating to human growth and development, particularly sexual development.</a:t>
            </a:r>
          </a:p>
          <a:p>
            <a:pPr marL="139700" indent="0">
              <a:buNone/>
            </a:pPr>
            <a:endParaRPr lang="en-GB" dirty="0">
              <a:solidFill>
                <a:schemeClr val="bg1">
                  <a:lumMod val="10000"/>
                </a:schemeClr>
              </a:solidFill>
              <a:latin typeface="Century Gothic" panose="020B0502020202020204" pitchFamily="34" charset="0"/>
            </a:endParaRPr>
          </a:p>
          <a:p>
            <a:pPr marL="139700" indent="0">
              <a:buNone/>
            </a:pPr>
            <a:r>
              <a:rPr lang="en-GB" dirty="0">
                <a:solidFill>
                  <a:schemeClr val="bg1">
                    <a:lumMod val="10000"/>
                  </a:schemeClr>
                </a:solidFill>
                <a:latin typeface="Century Gothic" panose="020B0502020202020204" pitchFamily="34" charset="0"/>
              </a:rPr>
              <a:t>We as a school are aiming to work in partnership with parents and carers. The teaching offered by schools will complement and not replace their primary role.</a:t>
            </a:r>
          </a:p>
        </p:txBody>
      </p:sp>
    </p:spTree>
    <p:extLst>
      <p:ext uri="{BB962C8B-B14F-4D97-AF65-F5344CB8AC3E}">
        <p14:creationId xmlns:p14="http://schemas.microsoft.com/office/powerpoint/2010/main" val="180776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313700" y="111303"/>
            <a:ext cx="758301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dirty="0">
                <a:solidFill>
                  <a:schemeClr val="tx1"/>
                </a:solidFill>
              </a:rPr>
              <a:t>HOW IT WILL WORK AT ST JOSEPHS</a:t>
            </a:r>
            <a:endParaRPr sz="3600" dirty="0">
              <a:solidFill>
                <a:schemeClr val="tx1"/>
              </a:solidFill>
            </a:endParaRPr>
          </a:p>
        </p:txBody>
      </p:sp>
      <p:sp>
        <p:nvSpPr>
          <p:cNvPr id="4" name="Rectangle 3">
            <a:extLst>
              <a:ext uri="{FF2B5EF4-FFF2-40B4-BE49-F238E27FC236}">
                <a16:creationId xmlns:a16="http://schemas.microsoft.com/office/drawing/2014/main" id="{1BE67CF4-1373-4B78-A034-F7BDB4A35C2C}"/>
              </a:ext>
            </a:extLst>
          </p:cNvPr>
          <p:cNvSpPr/>
          <p:nvPr/>
        </p:nvSpPr>
        <p:spPr>
          <a:xfrm>
            <a:off x="0" y="1751719"/>
            <a:ext cx="4320152" cy="3391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4" name="Google Shape;174;p35"/>
          <p:cNvSpPr txBox="1">
            <a:spLocks noGrp="1"/>
          </p:cNvSpPr>
          <p:nvPr>
            <p:ph type="body" idx="1"/>
          </p:nvPr>
        </p:nvSpPr>
        <p:spPr>
          <a:xfrm>
            <a:off x="106467" y="838559"/>
            <a:ext cx="7583018" cy="4069957"/>
          </a:xfrm>
          <a:prstGeom prst="rect">
            <a:avLst/>
          </a:prstGeom>
        </p:spPr>
        <p:txBody>
          <a:bodyPr spcFirstLastPara="1" wrap="square" lIns="91425" tIns="91425" rIns="91425" bIns="91425" anchor="t" anchorCtr="0">
            <a:noAutofit/>
          </a:bodyPr>
          <a:lstStyle/>
          <a:p>
            <a:pPr marL="139700" indent="0" algn="ctr" fontAlgn="base">
              <a:buNone/>
            </a:pPr>
            <a:r>
              <a:rPr lang="en-US" dirty="0">
                <a:solidFill>
                  <a:schemeClr val="accent6"/>
                </a:solidFill>
                <a:latin typeface="Century Gothic" panose="020B0502020202020204" pitchFamily="34" charset="0"/>
              </a:rPr>
              <a:t>In Pentecost 2, our Year 5 &amp; 6 students will participate in two days of PSHE learning about </a:t>
            </a:r>
            <a:r>
              <a:rPr lang="en-US" b="1" dirty="0">
                <a:solidFill>
                  <a:schemeClr val="accent6"/>
                </a:solidFill>
                <a:latin typeface="Century Gothic" panose="020B0502020202020204" pitchFamily="34" charset="0"/>
              </a:rPr>
              <a:t>Relationships &amp; Sex Education</a:t>
            </a:r>
            <a:r>
              <a:rPr lang="en-US" dirty="0">
                <a:solidFill>
                  <a:schemeClr val="accent6"/>
                </a:solidFill>
                <a:latin typeface="Century Gothic" panose="020B0502020202020204" pitchFamily="34" charset="0"/>
              </a:rPr>
              <a:t>.</a:t>
            </a:r>
          </a:p>
          <a:p>
            <a:pPr marL="139700" indent="0" fontAlgn="base">
              <a:buNone/>
            </a:pPr>
            <a:r>
              <a:rPr lang="en-US" b="1" i="1" dirty="0">
                <a:solidFill>
                  <a:schemeClr val="tx2"/>
                </a:solidFill>
                <a:latin typeface="Century Gothic" panose="020B0502020202020204" pitchFamily="34" charset="0"/>
              </a:rPr>
              <a:t>MONDAY 3</a:t>
            </a:r>
            <a:r>
              <a:rPr lang="en-US" b="1" i="1" baseline="30000" dirty="0">
                <a:solidFill>
                  <a:schemeClr val="tx2"/>
                </a:solidFill>
                <a:latin typeface="Century Gothic" panose="020B0502020202020204" pitchFamily="34" charset="0"/>
              </a:rPr>
              <a:t>rd</a:t>
            </a:r>
            <a:r>
              <a:rPr lang="en-US" b="1" i="1" dirty="0">
                <a:solidFill>
                  <a:schemeClr val="tx2"/>
                </a:solidFill>
                <a:latin typeface="Century Gothic" panose="020B0502020202020204" pitchFamily="34" charset="0"/>
              </a:rPr>
              <a:t> JUNE</a:t>
            </a:r>
          </a:p>
          <a:p>
            <a:pPr marL="139700" indent="0" fontAlgn="base">
              <a:buNone/>
            </a:pPr>
            <a:r>
              <a:rPr lang="en-US" dirty="0">
                <a:solidFill>
                  <a:schemeClr val="accent6"/>
                </a:solidFill>
                <a:latin typeface="Century Gothic" panose="020B0502020202020204" pitchFamily="34" charset="0"/>
              </a:rPr>
              <a:t>Both year levels (</a:t>
            </a:r>
            <a:r>
              <a:rPr lang="en-US" b="1" dirty="0">
                <a:solidFill>
                  <a:schemeClr val="accent6"/>
                </a:solidFill>
                <a:latin typeface="Century Gothic" panose="020B0502020202020204" pitchFamily="34" charset="0"/>
              </a:rPr>
              <a:t>5 &amp; 6</a:t>
            </a:r>
            <a:r>
              <a:rPr lang="en-US" dirty="0">
                <a:solidFill>
                  <a:schemeClr val="accent6"/>
                </a:solidFill>
                <a:latin typeface="Century Gothic" panose="020B0502020202020204" pitchFamily="34" charset="0"/>
              </a:rPr>
              <a:t>) will do the same topic on </a:t>
            </a:r>
            <a:r>
              <a:rPr lang="en-US" b="1" dirty="0">
                <a:solidFill>
                  <a:schemeClr val="accent6"/>
                </a:solidFill>
                <a:latin typeface="Century Gothic" panose="020B0502020202020204" pitchFamily="34" charset="0"/>
              </a:rPr>
              <a:t>Emotional Wellbeing</a:t>
            </a:r>
            <a:r>
              <a:rPr lang="en-US" dirty="0">
                <a:solidFill>
                  <a:schemeClr val="accent6"/>
                </a:solidFill>
                <a:latin typeface="Century Gothic" panose="020B0502020202020204" pitchFamily="34" charset="0"/>
              </a:rPr>
              <a:t>.</a:t>
            </a:r>
          </a:p>
          <a:p>
            <a:pPr marL="139700" indent="0" fontAlgn="base">
              <a:buNone/>
            </a:pPr>
            <a:r>
              <a:rPr lang="en-US" i="1" dirty="0">
                <a:solidFill>
                  <a:schemeClr val="accent6"/>
                </a:solidFill>
                <a:latin typeface="Century Gothic" panose="020B0502020202020204" pitchFamily="34" charset="0"/>
              </a:rPr>
              <a:t>Module 1 - Unit 3</a:t>
            </a:r>
          </a:p>
          <a:p>
            <a:pPr marL="139700" indent="0" fontAlgn="base">
              <a:buNone/>
            </a:pPr>
            <a:endParaRPr lang="en-US" dirty="0">
              <a:solidFill>
                <a:schemeClr val="accent6"/>
              </a:solidFill>
              <a:latin typeface="Century Gothic" panose="020B0502020202020204" pitchFamily="34" charset="0"/>
            </a:endParaRPr>
          </a:p>
          <a:p>
            <a:pPr marL="139700" indent="0" fontAlgn="base">
              <a:buNone/>
            </a:pPr>
            <a:r>
              <a:rPr lang="en-US" b="1" i="1" dirty="0">
                <a:solidFill>
                  <a:schemeClr val="tx2"/>
                </a:solidFill>
                <a:latin typeface="Century Gothic" panose="020B0502020202020204" pitchFamily="34" charset="0"/>
              </a:rPr>
              <a:t>TUESDAY 4</a:t>
            </a:r>
            <a:r>
              <a:rPr lang="en-US" b="1" i="1" baseline="30000" dirty="0">
                <a:solidFill>
                  <a:schemeClr val="tx2"/>
                </a:solidFill>
                <a:latin typeface="Century Gothic" panose="020B0502020202020204" pitchFamily="34" charset="0"/>
              </a:rPr>
              <a:t>th</a:t>
            </a:r>
            <a:r>
              <a:rPr lang="en-US" b="1" i="1" dirty="0">
                <a:solidFill>
                  <a:schemeClr val="tx2"/>
                </a:solidFill>
                <a:latin typeface="Century Gothic" panose="020B0502020202020204" pitchFamily="34" charset="0"/>
              </a:rPr>
              <a:t> JUNE</a:t>
            </a:r>
            <a:endParaRPr lang="en-US" dirty="0">
              <a:solidFill>
                <a:schemeClr val="accent6"/>
              </a:solidFill>
              <a:latin typeface="Century Gothic" panose="020B0502020202020204" pitchFamily="34" charset="0"/>
            </a:endParaRPr>
          </a:p>
          <a:p>
            <a:pPr marL="139700" indent="0" fontAlgn="base">
              <a:lnSpc>
                <a:spcPct val="100000"/>
              </a:lnSpc>
              <a:buNone/>
            </a:pPr>
            <a:r>
              <a:rPr lang="en-US" b="1" dirty="0">
                <a:solidFill>
                  <a:schemeClr val="accent6"/>
                </a:solidFill>
                <a:latin typeface="Century Gothic" panose="020B0502020202020204" pitchFamily="34" charset="0"/>
              </a:rPr>
              <a:t>Year 5:</a:t>
            </a:r>
            <a:r>
              <a:rPr lang="en-US" dirty="0">
                <a:solidFill>
                  <a:schemeClr val="accent6"/>
                </a:solidFill>
                <a:latin typeface="Century Gothic" panose="020B0502020202020204" pitchFamily="34" charset="0"/>
              </a:rPr>
              <a:t> Puberty &amp; Menstruation</a:t>
            </a:r>
            <a:br>
              <a:rPr lang="en-US" dirty="0">
                <a:solidFill>
                  <a:schemeClr val="accent6"/>
                </a:solidFill>
                <a:latin typeface="Century Gothic" panose="020B0502020202020204" pitchFamily="34" charset="0"/>
              </a:rPr>
            </a:br>
            <a:r>
              <a:rPr lang="en-US" dirty="0">
                <a:solidFill>
                  <a:schemeClr val="accent6"/>
                </a:solidFill>
                <a:latin typeface="Century Gothic" panose="020B0502020202020204" pitchFamily="34" charset="0"/>
              </a:rPr>
              <a:t> ​</a:t>
            </a:r>
            <a:br>
              <a:rPr lang="en-US" dirty="0">
                <a:solidFill>
                  <a:schemeClr val="accent6"/>
                </a:solidFill>
                <a:latin typeface="Century Gothic" panose="020B0502020202020204" pitchFamily="34" charset="0"/>
              </a:rPr>
            </a:br>
            <a:r>
              <a:rPr lang="en-US" b="1" dirty="0">
                <a:solidFill>
                  <a:schemeClr val="accent6"/>
                </a:solidFill>
                <a:latin typeface="Century Gothic" panose="020B0502020202020204" pitchFamily="34" charset="0"/>
              </a:rPr>
              <a:t>Me, My Body, My Health​</a:t>
            </a:r>
          </a:p>
          <a:p>
            <a:pPr marL="139700" indent="0" fontAlgn="base">
              <a:buNone/>
            </a:pPr>
            <a:r>
              <a:rPr lang="en-US" i="1" dirty="0">
                <a:solidFill>
                  <a:schemeClr val="accent6"/>
                </a:solidFill>
                <a:latin typeface="Century Gothic" panose="020B0502020202020204" pitchFamily="34" charset="0"/>
              </a:rPr>
              <a:t>Module 1 – Unit 2</a:t>
            </a:r>
          </a:p>
          <a:p>
            <a:pPr marL="139700" indent="0" fontAlgn="base">
              <a:buNone/>
            </a:pPr>
            <a:r>
              <a:rPr lang="en-US" b="1" dirty="0">
                <a:solidFill>
                  <a:schemeClr val="accent6"/>
                </a:solidFill>
                <a:latin typeface="Century Gothic" panose="020B0502020202020204" pitchFamily="34" charset="0"/>
              </a:rPr>
              <a:t>Menstruation</a:t>
            </a:r>
            <a:r>
              <a:rPr lang="en-US" dirty="0">
                <a:solidFill>
                  <a:schemeClr val="accent6"/>
                </a:solidFill>
                <a:latin typeface="Century Gothic" panose="020B0502020202020204" pitchFamily="34" charset="0"/>
              </a:rPr>
              <a:t> (from Life Cycles)</a:t>
            </a:r>
          </a:p>
          <a:p>
            <a:pPr marL="139700" indent="0" fontAlgn="base">
              <a:buNone/>
            </a:pPr>
            <a:r>
              <a:rPr lang="en-US" i="1" dirty="0">
                <a:solidFill>
                  <a:schemeClr val="accent6"/>
                </a:solidFill>
                <a:latin typeface="Century Gothic" panose="020B0502020202020204" pitchFamily="34" charset="0"/>
              </a:rPr>
              <a:t>Module 1 – Unit 4</a:t>
            </a:r>
          </a:p>
          <a:p>
            <a:pPr marL="139700" indent="0" fontAlgn="base">
              <a:buNone/>
            </a:pPr>
            <a:endParaRPr lang="en-US" i="1" dirty="0">
              <a:solidFill>
                <a:schemeClr val="accent6"/>
              </a:solidFill>
              <a:latin typeface="Century Gothic" panose="020B0502020202020204" pitchFamily="34" charset="0"/>
            </a:endParaRPr>
          </a:p>
          <a:p>
            <a:pPr marL="139700" indent="0" fontAlgn="base">
              <a:buNone/>
            </a:pPr>
            <a:r>
              <a:rPr lang="en-US" b="1" dirty="0">
                <a:solidFill>
                  <a:schemeClr val="accent6"/>
                </a:solidFill>
                <a:latin typeface="Century Gothic" panose="020B0502020202020204" pitchFamily="34" charset="0"/>
              </a:rPr>
              <a:t>Year 6:</a:t>
            </a:r>
            <a:r>
              <a:rPr lang="en-US" dirty="0">
                <a:solidFill>
                  <a:schemeClr val="accent6"/>
                </a:solidFill>
                <a:latin typeface="Century Gothic" panose="020B0502020202020204" pitchFamily="34" charset="0"/>
              </a:rPr>
              <a:t> Sex​</a:t>
            </a:r>
          </a:p>
          <a:p>
            <a:pPr marL="139700" indent="0" fontAlgn="base">
              <a:buNone/>
            </a:pPr>
            <a:r>
              <a:rPr lang="en-US" dirty="0">
                <a:solidFill>
                  <a:schemeClr val="accent6"/>
                </a:solidFill>
                <a:latin typeface="Century Gothic" panose="020B0502020202020204" pitchFamily="34" charset="0"/>
              </a:rPr>
              <a:t>Life Cycles</a:t>
            </a:r>
          </a:p>
          <a:p>
            <a:pPr marL="139700" indent="0" fontAlgn="base">
              <a:buNone/>
            </a:pPr>
            <a:r>
              <a:rPr lang="en-US" i="1" dirty="0">
                <a:solidFill>
                  <a:schemeClr val="accent6"/>
                </a:solidFill>
                <a:latin typeface="Century Gothic" panose="020B0502020202020204" pitchFamily="34" charset="0"/>
              </a:rPr>
              <a:t>Module 1 – Unit 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Rectangle 4">
            <a:extLst>
              <a:ext uri="{FF2B5EF4-FFF2-40B4-BE49-F238E27FC236}">
                <a16:creationId xmlns:a16="http://schemas.microsoft.com/office/drawing/2014/main" id="{8A7FF903-BD64-461B-AA30-04531FAA544B}"/>
              </a:ext>
            </a:extLst>
          </p:cNvPr>
          <p:cNvSpPr/>
          <p:nvPr/>
        </p:nvSpPr>
        <p:spPr>
          <a:xfrm>
            <a:off x="75814" y="0"/>
            <a:ext cx="4231758" cy="117554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Google Shape;205;p38"/>
          <p:cNvSpPr txBox="1">
            <a:spLocks noGrp="1"/>
          </p:cNvSpPr>
          <p:nvPr>
            <p:ph type="title"/>
          </p:nvPr>
        </p:nvSpPr>
        <p:spPr>
          <a:xfrm>
            <a:off x="2191693" y="133129"/>
            <a:ext cx="5204609"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800" dirty="0"/>
              <a:t>IMPLEMENTATION</a:t>
            </a:r>
            <a:endParaRPr sz="4800" dirty="0"/>
          </a:p>
        </p:txBody>
      </p:sp>
      <p:sp>
        <p:nvSpPr>
          <p:cNvPr id="4" name="Rectangle 3">
            <a:extLst>
              <a:ext uri="{FF2B5EF4-FFF2-40B4-BE49-F238E27FC236}">
                <a16:creationId xmlns:a16="http://schemas.microsoft.com/office/drawing/2014/main" id="{8B32FA47-3476-431A-8321-3445FBA04AAB}"/>
              </a:ext>
            </a:extLst>
          </p:cNvPr>
          <p:cNvSpPr/>
          <p:nvPr/>
        </p:nvSpPr>
        <p:spPr>
          <a:xfrm>
            <a:off x="140162" y="742295"/>
            <a:ext cx="8648540" cy="4185761"/>
          </a:xfrm>
          <a:prstGeom prst="rect">
            <a:avLst/>
          </a:prstGeom>
        </p:spPr>
        <p:txBody>
          <a:bodyPr wrap="square">
            <a:spAutoFit/>
          </a:bodyPr>
          <a:lstStyle/>
          <a:p>
            <a:pPr fontAlgn="base"/>
            <a:r>
              <a:rPr lang="en-US" dirty="0">
                <a:latin typeface="Century Gothic" panose="020B0502020202020204" pitchFamily="34" charset="0"/>
              </a:rPr>
              <a:t>The sessions begin with a </a:t>
            </a:r>
            <a:r>
              <a:rPr lang="en-US" b="1" dirty="0">
                <a:latin typeface="Century Gothic" panose="020B0502020202020204" pitchFamily="34" charset="0"/>
              </a:rPr>
              <a:t>Paradise Street Video.</a:t>
            </a:r>
          </a:p>
          <a:p>
            <a:pPr fontAlgn="base"/>
            <a:r>
              <a:rPr lang="en-US" dirty="0">
                <a:latin typeface="Century Gothic" panose="020B0502020202020204" pitchFamily="34" charset="0"/>
              </a:rPr>
              <a:t>It is the 4 children (</a:t>
            </a:r>
            <a:r>
              <a:rPr lang="en-GB" dirty="0">
                <a:solidFill>
                  <a:schemeClr val="accent6"/>
                </a:solidFill>
                <a:latin typeface="Century Gothic" panose="020B0502020202020204" pitchFamily="34" charset="0"/>
              </a:rPr>
              <a:t>who have different personal and social experiences related to growing up and puberty) </a:t>
            </a:r>
            <a:r>
              <a:rPr lang="en-US" dirty="0">
                <a:latin typeface="Century Gothic" panose="020B0502020202020204" pitchFamily="34" charset="0"/>
              </a:rPr>
              <a:t>discussing different things with their parents​, asking questions and getting casual, life-based answers.</a:t>
            </a:r>
          </a:p>
          <a:p>
            <a:pPr fontAlgn="base"/>
            <a:endParaRPr lang="en-US" dirty="0">
              <a:latin typeface="Century Gothic" panose="020B0502020202020204" pitchFamily="34" charset="0"/>
            </a:endParaRPr>
          </a:p>
          <a:p>
            <a:pPr fontAlgn="base"/>
            <a:r>
              <a:rPr lang="en-US" dirty="0">
                <a:latin typeface="Century Gothic" panose="020B0502020202020204" pitchFamily="34" charset="0"/>
              </a:rPr>
              <a:t>It is followed with a </a:t>
            </a:r>
            <a:r>
              <a:rPr lang="en-US" b="1" dirty="0">
                <a:latin typeface="Century Gothic" panose="020B0502020202020204" pitchFamily="34" charset="0"/>
              </a:rPr>
              <a:t>Delving Deeper Episode</a:t>
            </a:r>
            <a:r>
              <a:rPr lang="en-US" dirty="0">
                <a:latin typeface="Century Gothic" panose="020B0502020202020204" pitchFamily="34" charset="0"/>
              </a:rPr>
              <a:t>. </a:t>
            </a:r>
          </a:p>
          <a:p>
            <a:pPr fontAlgn="base"/>
            <a:r>
              <a:rPr lang="en-US" dirty="0">
                <a:latin typeface="Century Gothic" panose="020B0502020202020204" pitchFamily="34" charset="0"/>
              </a:rPr>
              <a:t>This is where the students listen to more detailed descriptions, adult discussions and images/diagrams of body parts.​</a:t>
            </a:r>
          </a:p>
          <a:p>
            <a:pPr fontAlgn="base"/>
            <a:r>
              <a:rPr lang="en-US" dirty="0">
                <a:latin typeface="Century Gothic" panose="020B0502020202020204" pitchFamily="34" charset="0"/>
              </a:rPr>
              <a:t>​</a:t>
            </a:r>
          </a:p>
          <a:p>
            <a:pPr fontAlgn="base"/>
            <a:r>
              <a:rPr lang="en-US" b="1" dirty="0">
                <a:latin typeface="Century Gothic" panose="020B0502020202020204" pitchFamily="34" charset="0"/>
              </a:rPr>
              <a:t>Class discussion​ </a:t>
            </a:r>
            <a:r>
              <a:rPr lang="en-US" dirty="0">
                <a:latin typeface="Century Gothic" panose="020B0502020202020204" pitchFamily="34" charset="0"/>
              </a:rPr>
              <a:t>for students to ask questions, have peer communication, and allow an open conversation about what they have learnt/watched. </a:t>
            </a:r>
            <a:endParaRPr lang="en-US" b="1" dirty="0">
              <a:latin typeface="Century Gothic" panose="020B0502020202020204" pitchFamily="34" charset="0"/>
            </a:endParaRPr>
          </a:p>
          <a:p>
            <a:pPr fontAlgn="base"/>
            <a:r>
              <a:rPr lang="en-US" dirty="0">
                <a:latin typeface="Century Gothic" panose="020B0502020202020204" pitchFamily="34" charset="0"/>
              </a:rPr>
              <a:t>​</a:t>
            </a:r>
          </a:p>
          <a:p>
            <a:pPr fontAlgn="base"/>
            <a:r>
              <a:rPr lang="en-US" dirty="0">
                <a:latin typeface="Century Gothic" panose="020B0502020202020204" pitchFamily="34" charset="0"/>
              </a:rPr>
              <a:t>Another video that is a </a:t>
            </a:r>
            <a:r>
              <a:rPr lang="en-US" b="1" dirty="0">
                <a:latin typeface="Century Gothic" panose="020B0502020202020204" pitchFamily="34" charset="0"/>
              </a:rPr>
              <a:t>combination of Paradise Street </a:t>
            </a:r>
            <a:r>
              <a:rPr lang="en-US" dirty="0">
                <a:latin typeface="Century Gothic" panose="020B0502020202020204" pitchFamily="34" charset="0"/>
              </a:rPr>
              <a:t>and </a:t>
            </a:r>
            <a:r>
              <a:rPr lang="en-US" b="1" dirty="0">
                <a:latin typeface="Century Gothic" panose="020B0502020202020204" pitchFamily="34" charset="0"/>
              </a:rPr>
              <a:t>Delving Deeper</a:t>
            </a:r>
            <a:r>
              <a:rPr lang="en-US" dirty="0">
                <a:latin typeface="Century Gothic" panose="020B0502020202020204" pitchFamily="34" charset="0"/>
              </a:rPr>
              <a:t> where they recap the children's questions and important details. </a:t>
            </a:r>
          </a:p>
          <a:p>
            <a:pPr fontAlgn="base"/>
            <a:r>
              <a:rPr lang="en-US" dirty="0">
                <a:latin typeface="Century Gothic" panose="020B0502020202020204" pitchFamily="34" charset="0"/>
              </a:rPr>
              <a:t>​​</a:t>
            </a:r>
          </a:p>
          <a:p>
            <a:pPr fontAlgn="base"/>
            <a:r>
              <a:rPr lang="en-US" dirty="0">
                <a:latin typeface="Century Gothic" panose="020B0502020202020204" pitchFamily="34" charset="0"/>
              </a:rPr>
              <a:t>The students will then complete a task that is based off what they have learnt to facilitate learning and provide opportunity for further discussion and understanding. ​</a:t>
            </a:r>
          </a:p>
          <a:p>
            <a:pPr fontAlgn="base"/>
            <a:r>
              <a:rPr lang="en-US" dirty="0">
                <a:latin typeface="Century Gothic" panose="020B0502020202020204" pitchFamily="34" charset="0"/>
              </a:rPr>
              <a:t>​</a:t>
            </a:r>
          </a:p>
          <a:p>
            <a:pPr fontAlgn="base"/>
            <a:r>
              <a:rPr lang="en-US" dirty="0">
                <a:latin typeface="Century Gothic" panose="020B0502020202020204" pitchFamily="34" charset="0"/>
              </a:rPr>
              <a:t>Finalised with a </a:t>
            </a:r>
            <a:r>
              <a:rPr lang="en-US" b="1" dirty="0">
                <a:latin typeface="Century Gothic" panose="020B0502020202020204" pitchFamily="34" charset="0"/>
              </a:rPr>
              <a:t>prayer</a:t>
            </a:r>
            <a:r>
              <a:rPr lang="en-US" dirty="0">
                <a:latin typeface="Century Gothic" panose="020B0502020202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597635" y="105506"/>
            <a:ext cx="7948730" cy="86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DAY 1: </a:t>
            </a:r>
            <a:r>
              <a:rPr lang="en-GB" b="0" dirty="0"/>
              <a:t>EMOTIONAL WELLBEING</a:t>
            </a:r>
            <a:endParaRPr b="0" dirty="0"/>
          </a:p>
        </p:txBody>
      </p:sp>
      <p:sp>
        <p:nvSpPr>
          <p:cNvPr id="4" name="Rectangle 3">
            <a:extLst>
              <a:ext uri="{FF2B5EF4-FFF2-40B4-BE49-F238E27FC236}">
                <a16:creationId xmlns:a16="http://schemas.microsoft.com/office/drawing/2014/main" id="{5C68F9AF-3373-4311-A148-9D0BD6D8BA99}"/>
              </a:ext>
            </a:extLst>
          </p:cNvPr>
          <p:cNvSpPr/>
          <p:nvPr/>
        </p:nvSpPr>
        <p:spPr>
          <a:xfrm>
            <a:off x="233915" y="1047899"/>
            <a:ext cx="8623005" cy="1169551"/>
          </a:xfrm>
          <a:prstGeom prst="rect">
            <a:avLst/>
          </a:prstGeom>
        </p:spPr>
        <p:txBody>
          <a:bodyPr wrap="square">
            <a:spAutoFit/>
          </a:bodyPr>
          <a:lstStyle/>
          <a:p>
            <a:r>
              <a:rPr lang="en-US" b="1" dirty="0">
                <a:latin typeface="Century Gothic" panose="020B0502020202020204" pitchFamily="34" charset="0"/>
              </a:rPr>
              <a:t>Unit 3 – Emotional Well-Being </a:t>
            </a:r>
            <a:r>
              <a:rPr lang="en-US" dirty="0">
                <a:latin typeface="Century Gothic" panose="020B0502020202020204" pitchFamily="34" charset="0"/>
              </a:rPr>
              <a:t>helps children learn about pressures that they may experience from themselves, others and the media. Children will develop ideas on how to build resilience through thankfulness, use simplified CBT techniques to manage their thoughts, feelings and actions and cope with new or difficult feelings such as romance and rage. The final session in this Unit covers how children may be affected by what they see online, including pornography.</a:t>
            </a:r>
            <a:endParaRPr lang="en-GB"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Rectangle 1">
            <a:extLst>
              <a:ext uri="{FF2B5EF4-FFF2-40B4-BE49-F238E27FC236}">
                <a16:creationId xmlns:a16="http://schemas.microsoft.com/office/drawing/2014/main" id="{6AF814E7-D32D-4E6E-96D7-0EFD86E631DE}"/>
              </a:ext>
            </a:extLst>
          </p:cNvPr>
          <p:cNvSpPr/>
          <p:nvPr/>
        </p:nvSpPr>
        <p:spPr>
          <a:xfrm>
            <a:off x="0" y="1360967"/>
            <a:ext cx="9144000" cy="378253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Google Shape;211;p39"/>
          <p:cNvSpPr txBox="1">
            <a:spLocks noGrp="1"/>
          </p:cNvSpPr>
          <p:nvPr>
            <p:ph type="title"/>
          </p:nvPr>
        </p:nvSpPr>
        <p:spPr>
          <a:xfrm>
            <a:off x="100117" y="112764"/>
            <a:ext cx="8943766" cy="86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DAY 1: </a:t>
            </a:r>
            <a:r>
              <a:rPr lang="en-GB" b="0" dirty="0"/>
              <a:t>EMOTIONAL WELLBEING</a:t>
            </a:r>
            <a:endParaRPr b="0" dirty="0"/>
          </a:p>
        </p:txBody>
      </p:sp>
      <p:sp>
        <p:nvSpPr>
          <p:cNvPr id="6" name="Rectangle 5">
            <a:extLst>
              <a:ext uri="{FF2B5EF4-FFF2-40B4-BE49-F238E27FC236}">
                <a16:creationId xmlns:a16="http://schemas.microsoft.com/office/drawing/2014/main" id="{19B4AD26-F982-4264-ACA5-DB0262AA0D3C}"/>
              </a:ext>
            </a:extLst>
          </p:cNvPr>
          <p:cNvSpPr/>
          <p:nvPr/>
        </p:nvSpPr>
        <p:spPr>
          <a:xfrm>
            <a:off x="100117" y="1048429"/>
            <a:ext cx="8943766" cy="3970318"/>
          </a:xfrm>
          <a:prstGeom prst="rect">
            <a:avLst/>
          </a:prstGeom>
          <a:solidFill>
            <a:schemeClr val="accent2"/>
          </a:solidFill>
        </p:spPr>
        <p:txBody>
          <a:bodyPr wrap="square">
            <a:spAutoFit/>
          </a:bodyPr>
          <a:lstStyle/>
          <a:p>
            <a:pPr fontAlgn="base"/>
            <a:r>
              <a:rPr lang="en-US" sz="1050" b="1" dirty="0">
                <a:latin typeface="Century Gothic" panose="020B0502020202020204" pitchFamily="34" charset="0"/>
              </a:rPr>
              <a:t>Session 1: Body Image</a:t>
            </a:r>
            <a:r>
              <a:rPr lang="en-US" sz="1050" dirty="0">
                <a:latin typeface="Century Gothic" panose="020B0502020202020204" pitchFamily="34" charset="0"/>
              </a:rPr>
              <a:t>​</a:t>
            </a:r>
          </a:p>
          <a:p>
            <a:pPr fontAlgn="base"/>
            <a:r>
              <a:rPr lang="en-US" sz="1050" dirty="0">
                <a:latin typeface="Century Gothic" panose="020B0502020202020204" pitchFamily="34" charset="0"/>
              </a:rPr>
              <a:t>Episode 5 of ‘Paradise Street’ investigates some of the pressures pubescent young people can face from others, their own expectations and the media. Leyla feels pressure to look grown up after her Mum shares a photo of her on social media with a caption ‘my baby’, and Finn feels weak and inadequate and so tries to build muscle too quickly. Through exploring these and other pressures that they may experience, children will develop ideas of how to build resilience through thankfulness.</a:t>
            </a:r>
          </a:p>
          <a:p>
            <a:pPr fontAlgn="base"/>
            <a:endParaRPr lang="en-US" sz="1050" dirty="0">
              <a:latin typeface="Century Gothic" panose="020B0502020202020204" pitchFamily="34" charset="0"/>
            </a:endParaRPr>
          </a:p>
          <a:p>
            <a:pPr fontAlgn="base"/>
            <a:r>
              <a:rPr lang="en-US" sz="1050" b="1" dirty="0">
                <a:latin typeface="Century Gothic" panose="020B0502020202020204" pitchFamily="34" charset="0"/>
              </a:rPr>
              <a:t>Session 2: Peculiar Feelings</a:t>
            </a:r>
            <a:r>
              <a:rPr lang="en-US" sz="1050" dirty="0">
                <a:latin typeface="Century Gothic" panose="020B0502020202020204" pitchFamily="34" charset="0"/>
              </a:rPr>
              <a:t>​</a:t>
            </a:r>
          </a:p>
          <a:p>
            <a:pPr fontAlgn="base"/>
            <a:r>
              <a:rPr lang="en-US" sz="1050" dirty="0">
                <a:latin typeface="Century Gothic" panose="020B0502020202020204" pitchFamily="34" charset="0"/>
              </a:rPr>
              <a:t>In Episode 6 of ‘Paradise Street’, Marcus imitates inappropriate behaviour that he sees at home from his Mum’s boyfriend. He learns that some behaviors are always wrong, no matter what feelings accompany them, and learns that he has to take responsibility for his actions. Meanwhile, Siobhan and Leyla fall victim to a miscommunication which ruptures their friendship. In this session, through films and activities pupils will consider how people behave and react to their feelings and emotions, and how these feelings can change quickly.</a:t>
            </a:r>
          </a:p>
          <a:p>
            <a:pPr fontAlgn="base"/>
            <a:endParaRPr lang="en-US" sz="1050" dirty="0">
              <a:latin typeface="Century Gothic" panose="020B0502020202020204" pitchFamily="34" charset="0"/>
            </a:endParaRPr>
          </a:p>
          <a:p>
            <a:pPr fontAlgn="base"/>
            <a:r>
              <a:rPr lang="en-US" sz="1050" b="1" dirty="0">
                <a:latin typeface="Century Gothic" panose="020B0502020202020204" pitchFamily="34" charset="0"/>
              </a:rPr>
              <a:t>Session 3: Emotional Changes</a:t>
            </a:r>
            <a:r>
              <a:rPr lang="en-US" sz="1050" dirty="0">
                <a:latin typeface="Century Gothic" panose="020B0502020202020204" pitchFamily="34" charset="0"/>
              </a:rPr>
              <a:t>​</a:t>
            </a:r>
          </a:p>
          <a:p>
            <a:pPr fontAlgn="base"/>
            <a:r>
              <a:rPr lang="en-US" sz="1050" dirty="0">
                <a:latin typeface="Century Gothic" panose="020B0502020202020204" pitchFamily="34" charset="0"/>
              </a:rPr>
              <a:t>In Episode 7 of ‘Paradise Street’, Leyla has a crush on an older boy and gets a bit carried away. Meanwhile, following recent events in Marcus’ personal life, Miss Nichols gives him a creative outlet for the powerful emotions he has been experiencing. This session provides plenty of opportunity for discussion and reflection, including how to manage feelings that can seem uncontrollable.</a:t>
            </a:r>
          </a:p>
          <a:p>
            <a:pPr fontAlgn="base"/>
            <a:endParaRPr lang="en-US" sz="1050" dirty="0">
              <a:latin typeface="Century Gothic" panose="020B0502020202020204" pitchFamily="34" charset="0"/>
            </a:endParaRPr>
          </a:p>
          <a:p>
            <a:pPr fontAlgn="base"/>
            <a:r>
              <a:rPr lang="en-US" sz="1050" b="1" dirty="0">
                <a:latin typeface="Century Gothic" panose="020B0502020202020204" pitchFamily="34" charset="0"/>
              </a:rPr>
              <a:t>Session 4: Seeing Stuff Online</a:t>
            </a:r>
            <a:r>
              <a:rPr lang="en-US" sz="1050" dirty="0">
                <a:latin typeface="Century Gothic" panose="020B0502020202020204" pitchFamily="34" charset="0"/>
              </a:rPr>
              <a:t>​</a:t>
            </a:r>
          </a:p>
          <a:p>
            <a:pPr fontAlgn="base"/>
            <a:r>
              <a:rPr lang="en-US" sz="1050" dirty="0">
                <a:latin typeface="Century Gothic" panose="020B0502020202020204" pitchFamily="34" charset="0"/>
              </a:rPr>
              <a:t>This session explores the emotional and mental impact that videos and images of an adult nature can have on children and young people, particularly pornography*. In Episode 8 of ‘Paradise Street’ we explore the relationship that the characters have with online devices. Leyla and Siobhan rave about a vlogger they have discovered, whilst Finn secretly discovers a pornographic website. Initially shocked and scared by what he has seen, he becomes more and more drawn to it. When his Dad discovers what Finn has been looking at, he sits down with him for a chat to explain the effect that these videos and images will have on his young brain.</a:t>
            </a:r>
          </a:p>
        </p:txBody>
      </p:sp>
    </p:spTree>
    <p:extLst>
      <p:ext uri="{BB962C8B-B14F-4D97-AF65-F5344CB8AC3E}">
        <p14:creationId xmlns:p14="http://schemas.microsoft.com/office/powerpoint/2010/main" val="227283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2" name="Google Shape;232;p42"/>
          <p:cNvSpPr txBox="1">
            <a:spLocks noGrp="1"/>
          </p:cNvSpPr>
          <p:nvPr>
            <p:ph type="title"/>
          </p:nvPr>
        </p:nvSpPr>
        <p:spPr>
          <a:xfrm>
            <a:off x="175437" y="168578"/>
            <a:ext cx="879312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dirty="0"/>
              <a:t>DAY 2: </a:t>
            </a:r>
            <a:r>
              <a:rPr lang="en-GB" sz="4400" b="0" dirty="0"/>
              <a:t>ME, MY BODY, MY HEALTH </a:t>
            </a:r>
            <a:r>
              <a:rPr lang="en-GB" sz="2800" b="0" dirty="0"/>
              <a:t>(Year 5)</a:t>
            </a:r>
            <a:endParaRPr sz="4400" b="0" dirty="0"/>
          </a:p>
        </p:txBody>
      </p:sp>
      <p:sp>
        <p:nvSpPr>
          <p:cNvPr id="233" name="Google Shape;233;p42"/>
          <p:cNvSpPr/>
          <p:nvPr/>
        </p:nvSpPr>
        <p:spPr>
          <a:xfrm rot="10800000">
            <a:off x="-10193962" y="-4404443"/>
            <a:ext cx="97828" cy="71043"/>
          </a:xfrm>
          <a:custGeom>
            <a:avLst/>
            <a:gdLst/>
            <a:ahLst/>
            <a:cxnLst/>
            <a:rect l="l" t="t" r="r" b="b"/>
            <a:pathLst>
              <a:path w="10891" h="7909" extrusionOk="0">
                <a:moveTo>
                  <a:pt x="1188" y="1567"/>
                </a:moveTo>
                <a:lnTo>
                  <a:pt x="1289" y="1580"/>
                </a:lnTo>
                <a:lnTo>
                  <a:pt x="1390" y="1592"/>
                </a:lnTo>
                <a:lnTo>
                  <a:pt x="1516" y="1618"/>
                </a:lnTo>
                <a:lnTo>
                  <a:pt x="1643" y="1668"/>
                </a:lnTo>
                <a:lnTo>
                  <a:pt x="1782" y="1719"/>
                </a:lnTo>
                <a:lnTo>
                  <a:pt x="1946" y="1794"/>
                </a:lnTo>
                <a:lnTo>
                  <a:pt x="2034" y="1908"/>
                </a:lnTo>
                <a:lnTo>
                  <a:pt x="2123" y="2009"/>
                </a:lnTo>
                <a:lnTo>
                  <a:pt x="2199" y="2136"/>
                </a:lnTo>
                <a:lnTo>
                  <a:pt x="2274" y="2249"/>
                </a:lnTo>
                <a:lnTo>
                  <a:pt x="2337" y="2376"/>
                </a:lnTo>
                <a:lnTo>
                  <a:pt x="2401" y="2502"/>
                </a:lnTo>
                <a:lnTo>
                  <a:pt x="2451" y="2628"/>
                </a:lnTo>
                <a:lnTo>
                  <a:pt x="2489" y="2767"/>
                </a:lnTo>
                <a:lnTo>
                  <a:pt x="2578" y="3020"/>
                </a:lnTo>
                <a:lnTo>
                  <a:pt x="2653" y="3285"/>
                </a:lnTo>
                <a:lnTo>
                  <a:pt x="2716" y="3550"/>
                </a:lnTo>
                <a:lnTo>
                  <a:pt x="2767" y="3816"/>
                </a:lnTo>
                <a:lnTo>
                  <a:pt x="2805" y="4081"/>
                </a:lnTo>
                <a:lnTo>
                  <a:pt x="2843" y="4359"/>
                </a:lnTo>
                <a:lnTo>
                  <a:pt x="2881" y="4889"/>
                </a:lnTo>
                <a:lnTo>
                  <a:pt x="2893" y="4990"/>
                </a:lnTo>
                <a:lnTo>
                  <a:pt x="2931" y="5066"/>
                </a:lnTo>
                <a:lnTo>
                  <a:pt x="2982" y="5129"/>
                </a:lnTo>
                <a:lnTo>
                  <a:pt x="3032" y="5193"/>
                </a:lnTo>
                <a:lnTo>
                  <a:pt x="3057" y="5208"/>
                </a:lnTo>
                <a:lnTo>
                  <a:pt x="3057" y="5208"/>
                </a:lnTo>
                <a:lnTo>
                  <a:pt x="2994" y="5231"/>
                </a:lnTo>
                <a:lnTo>
                  <a:pt x="2843" y="5294"/>
                </a:lnTo>
                <a:lnTo>
                  <a:pt x="2679" y="5369"/>
                </a:lnTo>
                <a:lnTo>
                  <a:pt x="2620" y="5404"/>
                </a:lnTo>
                <a:lnTo>
                  <a:pt x="2620" y="5404"/>
                </a:lnTo>
                <a:lnTo>
                  <a:pt x="2274" y="4978"/>
                </a:lnTo>
                <a:lnTo>
                  <a:pt x="1895" y="4498"/>
                </a:lnTo>
                <a:lnTo>
                  <a:pt x="1554" y="4005"/>
                </a:lnTo>
                <a:lnTo>
                  <a:pt x="1390" y="3752"/>
                </a:lnTo>
                <a:lnTo>
                  <a:pt x="1226" y="3500"/>
                </a:lnTo>
                <a:lnTo>
                  <a:pt x="1112" y="3348"/>
                </a:lnTo>
                <a:lnTo>
                  <a:pt x="1011" y="3171"/>
                </a:lnTo>
                <a:lnTo>
                  <a:pt x="923" y="2982"/>
                </a:lnTo>
                <a:lnTo>
                  <a:pt x="847" y="2792"/>
                </a:lnTo>
                <a:lnTo>
                  <a:pt x="784" y="2590"/>
                </a:lnTo>
                <a:lnTo>
                  <a:pt x="746" y="2401"/>
                </a:lnTo>
                <a:lnTo>
                  <a:pt x="720" y="2211"/>
                </a:lnTo>
                <a:lnTo>
                  <a:pt x="720" y="2047"/>
                </a:lnTo>
                <a:lnTo>
                  <a:pt x="733" y="1959"/>
                </a:lnTo>
                <a:lnTo>
                  <a:pt x="746" y="1895"/>
                </a:lnTo>
                <a:lnTo>
                  <a:pt x="771" y="1820"/>
                </a:lnTo>
                <a:lnTo>
                  <a:pt x="809" y="1757"/>
                </a:lnTo>
                <a:lnTo>
                  <a:pt x="847" y="1706"/>
                </a:lnTo>
                <a:lnTo>
                  <a:pt x="897" y="1655"/>
                </a:lnTo>
                <a:lnTo>
                  <a:pt x="960" y="1618"/>
                </a:lnTo>
                <a:lnTo>
                  <a:pt x="1024" y="1592"/>
                </a:lnTo>
                <a:lnTo>
                  <a:pt x="1099" y="1580"/>
                </a:lnTo>
                <a:lnTo>
                  <a:pt x="1188" y="1567"/>
                </a:lnTo>
                <a:close/>
                <a:moveTo>
                  <a:pt x="4498" y="759"/>
                </a:moveTo>
                <a:lnTo>
                  <a:pt x="4536" y="784"/>
                </a:lnTo>
                <a:lnTo>
                  <a:pt x="4586" y="809"/>
                </a:lnTo>
                <a:lnTo>
                  <a:pt x="4637" y="847"/>
                </a:lnTo>
                <a:lnTo>
                  <a:pt x="4675" y="898"/>
                </a:lnTo>
                <a:lnTo>
                  <a:pt x="4763" y="1011"/>
                </a:lnTo>
                <a:lnTo>
                  <a:pt x="4839" y="1163"/>
                </a:lnTo>
                <a:lnTo>
                  <a:pt x="4902" y="1327"/>
                </a:lnTo>
                <a:lnTo>
                  <a:pt x="4965" y="1504"/>
                </a:lnTo>
                <a:lnTo>
                  <a:pt x="5066" y="1832"/>
                </a:lnTo>
                <a:lnTo>
                  <a:pt x="5130" y="2085"/>
                </a:lnTo>
                <a:lnTo>
                  <a:pt x="5155" y="2199"/>
                </a:lnTo>
                <a:lnTo>
                  <a:pt x="5155" y="2502"/>
                </a:lnTo>
                <a:lnTo>
                  <a:pt x="5130" y="2792"/>
                </a:lnTo>
                <a:lnTo>
                  <a:pt x="5104" y="3096"/>
                </a:lnTo>
                <a:lnTo>
                  <a:pt x="5066" y="3399"/>
                </a:lnTo>
                <a:lnTo>
                  <a:pt x="5016" y="3715"/>
                </a:lnTo>
                <a:lnTo>
                  <a:pt x="4967" y="4018"/>
                </a:lnTo>
                <a:lnTo>
                  <a:pt x="4940" y="4131"/>
                </a:lnTo>
                <a:lnTo>
                  <a:pt x="4826" y="4662"/>
                </a:lnTo>
                <a:lnTo>
                  <a:pt x="4814" y="4763"/>
                </a:lnTo>
                <a:lnTo>
                  <a:pt x="4826" y="4852"/>
                </a:lnTo>
                <a:lnTo>
                  <a:pt x="4852" y="4927"/>
                </a:lnTo>
                <a:lnTo>
                  <a:pt x="4889" y="4990"/>
                </a:lnTo>
                <a:lnTo>
                  <a:pt x="4940" y="5054"/>
                </a:lnTo>
                <a:lnTo>
                  <a:pt x="5003" y="5092"/>
                </a:lnTo>
                <a:lnTo>
                  <a:pt x="5066" y="5129"/>
                </a:lnTo>
                <a:lnTo>
                  <a:pt x="5142" y="5155"/>
                </a:lnTo>
                <a:lnTo>
                  <a:pt x="5218" y="5167"/>
                </a:lnTo>
                <a:lnTo>
                  <a:pt x="5294" y="5167"/>
                </a:lnTo>
                <a:lnTo>
                  <a:pt x="5370" y="5155"/>
                </a:lnTo>
                <a:lnTo>
                  <a:pt x="5433" y="5117"/>
                </a:lnTo>
                <a:lnTo>
                  <a:pt x="5509" y="5079"/>
                </a:lnTo>
                <a:lnTo>
                  <a:pt x="5559" y="5016"/>
                </a:lnTo>
                <a:lnTo>
                  <a:pt x="5610" y="4940"/>
                </a:lnTo>
                <a:lnTo>
                  <a:pt x="5635" y="4852"/>
                </a:lnTo>
                <a:lnTo>
                  <a:pt x="5761" y="4334"/>
                </a:lnTo>
                <a:lnTo>
                  <a:pt x="5790" y="4175"/>
                </a:lnTo>
                <a:lnTo>
                  <a:pt x="5790" y="4175"/>
                </a:lnTo>
                <a:lnTo>
                  <a:pt x="5862" y="3929"/>
                </a:lnTo>
                <a:lnTo>
                  <a:pt x="5963" y="3626"/>
                </a:lnTo>
                <a:lnTo>
                  <a:pt x="6064" y="3323"/>
                </a:lnTo>
                <a:lnTo>
                  <a:pt x="6191" y="3032"/>
                </a:lnTo>
                <a:lnTo>
                  <a:pt x="6317" y="2742"/>
                </a:lnTo>
                <a:lnTo>
                  <a:pt x="6456" y="2451"/>
                </a:lnTo>
                <a:lnTo>
                  <a:pt x="6519" y="2338"/>
                </a:lnTo>
                <a:lnTo>
                  <a:pt x="6582" y="2211"/>
                </a:lnTo>
                <a:lnTo>
                  <a:pt x="6658" y="2098"/>
                </a:lnTo>
                <a:lnTo>
                  <a:pt x="6734" y="1984"/>
                </a:lnTo>
                <a:lnTo>
                  <a:pt x="6822" y="1870"/>
                </a:lnTo>
                <a:lnTo>
                  <a:pt x="6911" y="1782"/>
                </a:lnTo>
                <a:lnTo>
                  <a:pt x="7012" y="1719"/>
                </a:lnTo>
                <a:lnTo>
                  <a:pt x="7100" y="1668"/>
                </a:lnTo>
                <a:lnTo>
                  <a:pt x="7189" y="1655"/>
                </a:lnTo>
                <a:lnTo>
                  <a:pt x="7227" y="1655"/>
                </a:lnTo>
                <a:lnTo>
                  <a:pt x="7277" y="1668"/>
                </a:lnTo>
                <a:lnTo>
                  <a:pt x="7315" y="1693"/>
                </a:lnTo>
                <a:lnTo>
                  <a:pt x="7353" y="1719"/>
                </a:lnTo>
                <a:lnTo>
                  <a:pt x="7391" y="1757"/>
                </a:lnTo>
                <a:lnTo>
                  <a:pt x="7416" y="1807"/>
                </a:lnTo>
                <a:lnTo>
                  <a:pt x="7479" y="1946"/>
                </a:lnTo>
                <a:lnTo>
                  <a:pt x="7530" y="2136"/>
                </a:lnTo>
                <a:lnTo>
                  <a:pt x="7555" y="2363"/>
                </a:lnTo>
                <a:lnTo>
                  <a:pt x="7568" y="2666"/>
                </a:lnTo>
                <a:lnTo>
                  <a:pt x="7543" y="2818"/>
                </a:lnTo>
                <a:lnTo>
                  <a:pt x="7492" y="2969"/>
                </a:lnTo>
                <a:lnTo>
                  <a:pt x="7441" y="3121"/>
                </a:lnTo>
                <a:lnTo>
                  <a:pt x="7378" y="3272"/>
                </a:lnTo>
                <a:lnTo>
                  <a:pt x="7227" y="3563"/>
                </a:lnTo>
                <a:lnTo>
                  <a:pt x="7062" y="3841"/>
                </a:lnTo>
                <a:lnTo>
                  <a:pt x="6886" y="4157"/>
                </a:lnTo>
                <a:lnTo>
                  <a:pt x="6671" y="4460"/>
                </a:lnTo>
                <a:lnTo>
                  <a:pt x="6456" y="4750"/>
                </a:lnTo>
                <a:lnTo>
                  <a:pt x="6229" y="5041"/>
                </a:lnTo>
                <a:lnTo>
                  <a:pt x="6178" y="5117"/>
                </a:lnTo>
                <a:lnTo>
                  <a:pt x="6140" y="5205"/>
                </a:lnTo>
                <a:lnTo>
                  <a:pt x="6128" y="5281"/>
                </a:lnTo>
                <a:lnTo>
                  <a:pt x="6128" y="5357"/>
                </a:lnTo>
                <a:lnTo>
                  <a:pt x="6153" y="5433"/>
                </a:lnTo>
                <a:lnTo>
                  <a:pt x="6178" y="5496"/>
                </a:lnTo>
                <a:lnTo>
                  <a:pt x="6216" y="5572"/>
                </a:lnTo>
                <a:lnTo>
                  <a:pt x="6267" y="5622"/>
                </a:lnTo>
                <a:lnTo>
                  <a:pt x="6317" y="5673"/>
                </a:lnTo>
                <a:lnTo>
                  <a:pt x="6393" y="5698"/>
                </a:lnTo>
                <a:lnTo>
                  <a:pt x="6456" y="5723"/>
                </a:lnTo>
                <a:lnTo>
                  <a:pt x="6532" y="5736"/>
                </a:lnTo>
                <a:lnTo>
                  <a:pt x="6608" y="5736"/>
                </a:lnTo>
                <a:lnTo>
                  <a:pt x="6683" y="5711"/>
                </a:lnTo>
                <a:lnTo>
                  <a:pt x="6759" y="5673"/>
                </a:lnTo>
                <a:lnTo>
                  <a:pt x="6835" y="5609"/>
                </a:lnTo>
                <a:lnTo>
                  <a:pt x="7265" y="5180"/>
                </a:lnTo>
                <a:lnTo>
                  <a:pt x="7694" y="4776"/>
                </a:lnTo>
                <a:lnTo>
                  <a:pt x="7922" y="4586"/>
                </a:lnTo>
                <a:lnTo>
                  <a:pt x="8149" y="4397"/>
                </a:lnTo>
                <a:lnTo>
                  <a:pt x="8402" y="4207"/>
                </a:lnTo>
                <a:lnTo>
                  <a:pt x="8654" y="4030"/>
                </a:lnTo>
                <a:lnTo>
                  <a:pt x="8831" y="3967"/>
                </a:lnTo>
                <a:lnTo>
                  <a:pt x="8995" y="3904"/>
                </a:lnTo>
                <a:lnTo>
                  <a:pt x="9147" y="3866"/>
                </a:lnTo>
                <a:lnTo>
                  <a:pt x="9286" y="3828"/>
                </a:lnTo>
                <a:lnTo>
                  <a:pt x="9412" y="3803"/>
                </a:lnTo>
                <a:lnTo>
                  <a:pt x="9539" y="3790"/>
                </a:lnTo>
                <a:lnTo>
                  <a:pt x="9640" y="3790"/>
                </a:lnTo>
                <a:lnTo>
                  <a:pt x="9728" y="3803"/>
                </a:lnTo>
                <a:lnTo>
                  <a:pt x="9817" y="3828"/>
                </a:lnTo>
                <a:lnTo>
                  <a:pt x="9892" y="3854"/>
                </a:lnTo>
                <a:lnTo>
                  <a:pt x="9956" y="3879"/>
                </a:lnTo>
                <a:lnTo>
                  <a:pt x="10006" y="3917"/>
                </a:lnTo>
                <a:lnTo>
                  <a:pt x="10044" y="3967"/>
                </a:lnTo>
                <a:lnTo>
                  <a:pt x="10082" y="4018"/>
                </a:lnTo>
                <a:lnTo>
                  <a:pt x="10107" y="4081"/>
                </a:lnTo>
                <a:lnTo>
                  <a:pt x="10132" y="4131"/>
                </a:lnTo>
                <a:lnTo>
                  <a:pt x="10132" y="4207"/>
                </a:lnTo>
                <a:lnTo>
                  <a:pt x="10132" y="4270"/>
                </a:lnTo>
                <a:lnTo>
                  <a:pt x="10120" y="4409"/>
                </a:lnTo>
                <a:lnTo>
                  <a:pt x="10069" y="4561"/>
                </a:lnTo>
                <a:lnTo>
                  <a:pt x="9993" y="4700"/>
                </a:lnTo>
                <a:lnTo>
                  <a:pt x="9905" y="4839"/>
                </a:lnTo>
                <a:lnTo>
                  <a:pt x="9791" y="4965"/>
                </a:lnTo>
                <a:lnTo>
                  <a:pt x="9665" y="5066"/>
                </a:lnTo>
                <a:lnTo>
                  <a:pt x="9513" y="5155"/>
                </a:lnTo>
                <a:lnTo>
                  <a:pt x="9324" y="5268"/>
                </a:lnTo>
                <a:lnTo>
                  <a:pt x="9122" y="5369"/>
                </a:lnTo>
                <a:lnTo>
                  <a:pt x="8920" y="5458"/>
                </a:lnTo>
                <a:lnTo>
                  <a:pt x="8705" y="5546"/>
                </a:lnTo>
                <a:lnTo>
                  <a:pt x="8452" y="5647"/>
                </a:lnTo>
                <a:lnTo>
                  <a:pt x="8187" y="5736"/>
                </a:lnTo>
                <a:lnTo>
                  <a:pt x="7922" y="5824"/>
                </a:lnTo>
                <a:lnTo>
                  <a:pt x="7656" y="5900"/>
                </a:lnTo>
                <a:lnTo>
                  <a:pt x="7126" y="6039"/>
                </a:lnTo>
                <a:lnTo>
                  <a:pt x="6595" y="6153"/>
                </a:lnTo>
                <a:lnTo>
                  <a:pt x="6519" y="6178"/>
                </a:lnTo>
                <a:lnTo>
                  <a:pt x="6431" y="6191"/>
                </a:lnTo>
                <a:lnTo>
                  <a:pt x="6355" y="6228"/>
                </a:lnTo>
                <a:lnTo>
                  <a:pt x="6330" y="6254"/>
                </a:lnTo>
                <a:lnTo>
                  <a:pt x="6325" y="6258"/>
                </a:lnTo>
                <a:lnTo>
                  <a:pt x="6325" y="6258"/>
                </a:lnTo>
                <a:lnTo>
                  <a:pt x="6330" y="6241"/>
                </a:lnTo>
                <a:lnTo>
                  <a:pt x="6342" y="6191"/>
                </a:lnTo>
                <a:lnTo>
                  <a:pt x="6355" y="6140"/>
                </a:lnTo>
                <a:lnTo>
                  <a:pt x="6342" y="6077"/>
                </a:lnTo>
                <a:lnTo>
                  <a:pt x="6330" y="6026"/>
                </a:lnTo>
                <a:lnTo>
                  <a:pt x="6304" y="5976"/>
                </a:lnTo>
                <a:lnTo>
                  <a:pt x="6267" y="5925"/>
                </a:lnTo>
                <a:lnTo>
                  <a:pt x="6216" y="5887"/>
                </a:lnTo>
                <a:lnTo>
                  <a:pt x="5850" y="5660"/>
                </a:lnTo>
                <a:lnTo>
                  <a:pt x="5660" y="5559"/>
                </a:lnTo>
                <a:lnTo>
                  <a:pt x="5483" y="5458"/>
                </a:lnTo>
                <a:lnTo>
                  <a:pt x="5294" y="5369"/>
                </a:lnTo>
                <a:lnTo>
                  <a:pt x="5117" y="5294"/>
                </a:lnTo>
                <a:lnTo>
                  <a:pt x="4927" y="5231"/>
                </a:lnTo>
                <a:lnTo>
                  <a:pt x="4738" y="5167"/>
                </a:lnTo>
                <a:lnTo>
                  <a:pt x="4548" y="5129"/>
                </a:lnTo>
                <a:lnTo>
                  <a:pt x="4359" y="5092"/>
                </a:lnTo>
                <a:lnTo>
                  <a:pt x="4157" y="5066"/>
                </a:lnTo>
                <a:lnTo>
                  <a:pt x="3967" y="5066"/>
                </a:lnTo>
                <a:lnTo>
                  <a:pt x="3765" y="5079"/>
                </a:lnTo>
                <a:lnTo>
                  <a:pt x="3674" y="5084"/>
                </a:lnTo>
                <a:lnTo>
                  <a:pt x="3674" y="5084"/>
                </a:lnTo>
                <a:lnTo>
                  <a:pt x="3702" y="5028"/>
                </a:lnTo>
                <a:lnTo>
                  <a:pt x="3715" y="4953"/>
                </a:lnTo>
                <a:lnTo>
                  <a:pt x="3727" y="4852"/>
                </a:lnTo>
                <a:lnTo>
                  <a:pt x="3689" y="4391"/>
                </a:lnTo>
                <a:lnTo>
                  <a:pt x="3677" y="3942"/>
                </a:lnTo>
                <a:lnTo>
                  <a:pt x="3664" y="3475"/>
                </a:lnTo>
                <a:lnTo>
                  <a:pt x="3689" y="3007"/>
                </a:lnTo>
                <a:lnTo>
                  <a:pt x="3727" y="2540"/>
                </a:lnTo>
                <a:lnTo>
                  <a:pt x="3765" y="2312"/>
                </a:lnTo>
                <a:lnTo>
                  <a:pt x="3803" y="2085"/>
                </a:lnTo>
                <a:lnTo>
                  <a:pt x="3854" y="1870"/>
                </a:lnTo>
                <a:lnTo>
                  <a:pt x="3917" y="1643"/>
                </a:lnTo>
                <a:lnTo>
                  <a:pt x="3980" y="1428"/>
                </a:lnTo>
                <a:lnTo>
                  <a:pt x="4068" y="1213"/>
                </a:lnTo>
                <a:lnTo>
                  <a:pt x="4119" y="1100"/>
                </a:lnTo>
                <a:lnTo>
                  <a:pt x="4182" y="986"/>
                </a:lnTo>
                <a:lnTo>
                  <a:pt x="4233" y="910"/>
                </a:lnTo>
                <a:lnTo>
                  <a:pt x="4283" y="847"/>
                </a:lnTo>
                <a:lnTo>
                  <a:pt x="4346" y="796"/>
                </a:lnTo>
                <a:lnTo>
                  <a:pt x="4397" y="771"/>
                </a:lnTo>
                <a:lnTo>
                  <a:pt x="4447" y="759"/>
                </a:lnTo>
                <a:close/>
                <a:moveTo>
                  <a:pt x="4182" y="5711"/>
                </a:moveTo>
                <a:lnTo>
                  <a:pt x="4346" y="5736"/>
                </a:lnTo>
                <a:lnTo>
                  <a:pt x="4523" y="5761"/>
                </a:lnTo>
                <a:lnTo>
                  <a:pt x="4687" y="5812"/>
                </a:lnTo>
                <a:lnTo>
                  <a:pt x="4852" y="5862"/>
                </a:lnTo>
                <a:lnTo>
                  <a:pt x="5016" y="5925"/>
                </a:lnTo>
                <a:lnTo>
                  <a:pt x="5332" y="6077"/>
                </a:lnTo>
                <a:lnTo>
                  <a:pt x="5647" y="6228"/>
                </a:lnTo>
                <a:lnTo>
                  <a:pt x="5938" y="6405"/>
                </a:lnTo>
                <a:lnTo>
                  <a:pt x="5989" y="6431"/>
                </a:lnTo>
                <a:lnTo>
                  <a:pt x="6052" y="6443"/>
                </a:lnTo>
                <a:lnTo>
                  <a:pt x="6102" y="6443"/>
                </a:lnTo>
                <a:lnTo>
                  <a:pt x="6165" y="6431"/>
                </a:lnTo>
                <a:lnTo>
                  <a:pt x="6186" y="6424"/>
                </a:lnTo>
                <a:lnTo>
                  <a:pt x="6186" y="6424"/>
                </a:lnTo>
                <a:lnTo>
                  <a:pt x="6077" y="6557"/>
                </a:lnTo>
                <a:lnTo>
                  <a:pt x="5963" y="6671"/>
                </a:lnTo>
                <a:lnTo>
                  <a:pt x="5837" y="6772"/>
                </a:lnTo>
                <a:lnTo>
                  <a:pt x="5711" y="6873"/>
                </a:lnTo>
                <a:lnTo>
                  <a:pt x="5572" y="6949"/>
                </a:lnTo>
                <a:lnTo>
                  <a:pt x="5433" y="7024"/>
                </a:lnTo>
                <a:lnTo>
                  <a:pt x="5294" y="7088"/>
                </a:lnTo>
                <a:lnTo>
                  <a:pt x="5155" y="7125"/>
                </a:lnTo>
                <a:lnTo>
                  <a:pt x="5003" y="7163"/>
                </a:lnTo>
                <a:lnTo>
                  <a:pt x="4852" y="7189"/>
                </a:lnTo>
                <a:lnTo>
                  <a:pt x="4687" y="7201"/>
                </a:lnTo>
                <a:lnTo>
                  <a:pt x="4536" y="7214"/>
                </a:lnTo>
                <a:lnTo>
                  <a:pt x="4371" y="7201"/>
                </a:lnTo>
                <a:lnTo>
                  <a:pt x="4195" y="7189"/>
                </a:lnTo>
                <a:lnTo>
                  <a:pt x="4018" y="7151"/>
                </a:lnTo>
                <a:lnTo>
                  <a:pt x="3765" y="7100"/>
                </a:lnTo>
                <a:lnTo>
                  <a:pt x="3550" y="7024"/>
                </a:lnTo>
                <a:lnTo>
                  <a:pt x="3361" y="6949"/>
                </a:lnTo>
                <a:lnTo>
                  <a:pt x="3209" y="6873"/>
                </a:lnTo>
                <a:lnTo>
                  <a:pt x="3083" y="6784"/>
                </a:lnTo>
                <a:lnTo>
                  <a:pt x="2994" y="6683"/>
                </a:lnTo>
                <a:lnTo>
                  <a:pt x="2931" y="6595"/>
                </a:lnTo>
                <a:lnTo>
                  <a:pt x="2893" y="6494"/>
                </a:lnTo>
                <a:lnTo>
                  <a:pt x="2881" y="6393"/>
                </a:lnTo>
                <a:lnTo>
                  <a:pt x="2881" y="6304"/>
                </a:lnTo>
                <a:lnTo>
                  <a:pt x="2919" y="6216"/>
                </a:lnTo>
                <a:lnTo>
                  <a:pt x="2969" y="6127"/>
                </a:lnTo>
                <a:lnTo>
                  <a:pt x="3032" y="6039"/>
                </a:lnTo>
                <a:lnTo>
                  <a:pt x="3121" y="5963"/>
                </a:lnTo>
                <a:lnTo>
                  <a:pt x="3222" y="5900"/>
                </a:lnTo>
                <a:lnTo>
                  <a:pt x="3336" y="5837"/>
                </a:lnTo>
                <a:lnTo>
                  <a:pt x="3500" y="5786"/>
                </a:lnTo>
                <a:lnTo>
                  <a:pt x="3677" y="5736"/>
                </a:lnTo>
                <a:lnTo>
                  <a:pt x="3841" y="5711"/>
                </a:lnTo>
                <a:close/>
                <a:moveTo>
                  <a:pt x="4599" y="1"/>
                </a:moveTo>
                <a:lnTo>
                  <a:pt x="4409" y="13"/>
                </a:lnTo>
                <a:lnTo>
                  <a:pt x="4245" y="38"/>
                </a:lnTo>
                <a:lnTo>
                  <a:pt x="4081" y="89"/>
                </a:lnTo>
                <a:lnTo>
                  <a:pt x="3929" y="165"/>
                </a:lnTo>
                <a:lnTo>
                  <a:pt x="3790" y="241"/>
                </a:lnTo>
                <a:lnTo>
                  <a:pt x="3677" y="342"/>
                </a:lnTo>
                <a:lnTo>
                  <a:pt x="3550" y="455"/>
                </a:lnTo>
                <a:lnTo>
                  <a:pt x="3449" y="582"/>
                </a:lnTo>
                <a:lnTo>
                  <a:pt x="3361" y="721"/>
                </a:lnTo>
                <a:lnTo>
                  <a:pt x="3272" y="872"/>
                </a:lnTo>
                <a:lnTo>
                  <a:pt x="3197" y="1024"/>
                </a:lnTo>
                <a:lnTo>
                  <a:pt x="3133" y="1201"/>
                </a:lnTo>
                <a:lnTo>
                  <a:pt x="3070" y="1378"/>
                </a:lnTo>
                <a:lnTo>
                  <a:pt x="3020" y="1554"/>
                </a:lnTo>
                <a:lnTo>
                  <a:pt x="2969" y="1744"/>
                </a:lnTo>
                <a:lnTo>
                  <a:pt x="2965" y="1766"/>
                </a:lnTo>
                <a:lnTo>
                  <a:pt x="2965" y="1766"/>
                </a:lnTo>
                <a:lnTo>
                  <a:pt x="2944" y="1731"/>
                </a:lnTo>
                <a:lnTo>
                  <a:pt x="2855" y="1592"/>
                </a:lnTo>
                <a:lnTo>
                  <a:pt x="2754" y="1479"/>
                </a:lnTo>
                <a:lnTo>
                  <a:pt x="2653" y="1365"/>
                </a:lnTo>
                <a:lnTo>
                  <a:pt x="2552" y="1251"/>
                </a:lnTo>
                <a:lnTo>
                  <a:pt x="2439" y="1163"/>
                </a:lnTo>
                <a:lnTo>
                  <a:pt x="2312" y="1074"/>
                </a:lnTo>
                <a:lnTo>
                  <a:pt x="2186" y="999"/>
                </a:lnTo>
                <a:lnTo>
                  <a:pt x="2047" y="923"/>
                </a:lnTo>
                <a:lnTo>
                  <a:pt x="1895" y="872"/>
                </a:lnTo>
                <a:lnTo>
                  <a:pt x="1744" y="822"/>
                </a:lnTo>
                <a:lnTo>
                  <a:pt x="1579" y="796"/>
                </a:lnTo>
                <a:lnTo>
                  <a:pt x="1415" y="771"/>
                </a:lnTo>
                <a:lnTo>
                  <a:pt x="1276" y="771"/>
                </a:lnTo>
                <a:lnTo>
                  <a:pt x="1137" y="784"/>
                </a:lnTo>
                <a:lnTo>
                  <a:pt x="998" y="822"/>
                </a:lnTo>
                <a:lnTo>
                  <a:pt x="872" y="860"/>
                </a:lnTo>
                <a:lnTo>
                  <a:pt x="746" y="923"/>
                </a:lnTo>
                <a:lnTo>
                  <a:pt x="632" y="986"/>
                </a:lnTo>
                <a:lnTo>
                  <a:pt x="518" y="1074"/>
                </a:lnTo>
                <a:lnTo>
                  <a:pt x="417" y="1163"/>
                </a:lnTo>
                <a:lnTo>
                  <a:pt x="316" y="1264"/>
                </a:lnTo>
                <a:lnTo>
                  <a:pt x="240" y="1378"/>
                </a:lnTo>
                <a:lnTo>
                  <a:pt x="164" y="1491"/>
                </a:lnTo>
                <a:lnTo>
                  <a:pt x="101" y="1618"/>
                </a:lnTo>
                <a:lnTo>
                  <a:pt x="51" y="1744"/>
                </a:lnTo>
                <a:lnTo>
                  <a:pt x="13" y="1870"/>
                </a:lnTo>
                <a:lnTo>
                  <a:pt x="0" y="2009"/>
                </a:lnTo>
                <a:lnTo>
                  <a:pt x="0" y="2148"/>
                </a:lnTo>
                <a:lnTo>
                  <a:pt x="13" y="2426"/>
                </a:lnTo>
                <a:lnTo>
                  <a:pt x="63" y="2691"/>
                </a:lnTo>
                <a:lnTo>
                  <a:pt x="114" y="2969"/>
                </a:lnTo>
                <a:lnTo>
                  <a:pt x="190" y="3235"/>
                </a:lnTo>
                <a:lnTo>
                  <a:pt x="291" y="3487"/>
                </a:lnTo>
                <a:lnTo>
                  <a:pt x="405" y="3740"/>
                </a:lnTo>
                <a:lnTo>
                  <a:pt x="531" y="3980"/>
                </a:lnTo>
                <a:lnTo>
                  <a:pt x="657" y="4220"/>
                </a:lnTo>
                <a:lnTo>
                  <a:pt x="809" y="4460"/>
                </a:lnTo>
                <a:lnTo>
                  <a:pt x="973" y="4687"/>
                </a:lnTo>
                <a:lnTo>
                  <a:pt x="1137" y="4915"/>
                </a:lnTo>
                <a:lnTo>
                  <a:pt x="1314" y="5129"/>
                </a:lnTo>
                <a:lnTo>
                  <a:pt x="1491" y="5332"/>
                </a:lnTo>
                <a:lnTo>
                  <a:pt x="1681" y="5546"/>
                </a:lnTo>
                <a:lnTo>
                  <a:pt x="2072" y="5938"/>
                </a:lnTo>
                <a:lnTo>
                  <a:pt x="2123" y="5976"/>
                </a:lnTo>
                <a:lnTo>
                  <a:pt x="2186" y="6014"/>
                </a:lnTo>
                <a:lnTo>
                  <a:pt x="2254" y="6025"/>
                </a:lnTo>
                <a:lnTo>
                  <a:pt x="2254" y="6025"/>
                </a:lnTo>
                <a:lnTo>
                  <a:pt x="2287" y="6191"/>
                </a:lnTo>
                <a:lnTo>
                  <a:pt x="2350" y="6380"/>
                </a:lnTo>
                <a:lnTo>
                  <a:pt x="2413" y="6557"/>
                </a:lnTo>
                <a:lnTo>
                  <a:pt x="2502" y="6721"/>
                </a:lnTo>
                <a:lnTo>
                  <a:pt x="2590" y="6873"/>
                </a:lnTo>
                <a:lnTo>
                  <a:pt x="2679" y="7012"/>
                </a:lnTo>
                <a:lnTo>
                  <a:pt x="2792" y="7138"/>
                </a:lnTo>
                <a:lnTo>
                  <a:pt x="2906" y="7264"/>
                </a:lnTo>
                <a:lnTo>
                  <a:pt x="3020" y="7378"/>
                </a:lnTo>
                <a:lnTo>
                  <a:pt x="3146" y="7479"/>
                </a:lnTo>
                <a:lnTo>
                  <a:pt x="3285" y="7568"/>
                </a:lnTo>
                <a:lnTo>
                  <a:pt x="3424" y="7643"/>
                </a:lnTo>
                <a:lnTo>
                  <a:pt x="3576" y="7719"/>
                </a:lnTo>
                <a:lnTo>
                  <a:pt x="3727" y="7770"/>
                </a:lnTo>
                <a:lnTo>
                  <a:pt x="3879" y="7820"/>
                </a:lnTo>
                <a:lnTo>
                  <a:pt x="4030" y="7858"/>
                </a:lnTo>
                <a:lnTo>
                  <a:pt x="4195" y="7883"/>
                </a:lnTo>
                <a:lnTo>
                  <a:pt x="4359" y="7909"/>
                </a:lnTo>
                <a:lnTo>
                  <a:pt x="4687" y="7909"/>
                </a:lnTo>
                <a:lnTo>
                  <a:pt x="4864" y="7896"/>
                </a:lnTo>
                <a:lnTo>
                  <a:pt x="5028" y="7871"/>
                </a:lnTo>
                <a:lnTo>
                  <a:pt x="5193" y="7845"/>
                </a:lnTo>
                <a:lnTo>
                  <a:pt x="5370" y="7795"/>
                </a:lnTo>
                <a:lnTo>
                  <a:pt x="5534" y="7744"/>
                </a:lnTo>
                <a:lnTo>
                  <a:pt x="5698" y="7681"/>
                </a:lnTo>
                <a:lnTo>
                  <a:pt x="5850" y="7605"/>
                </a:lnTo>
                <a:lnTo>
                  <a:pt x="6014" y="7530"/>
                </a:lnTo>
                <a:lnTo>
                  <a:pt x="6165" y="7441"/>
                </a:lnTo>
                <a:lnTo>
                  <a:pt x="6317" y="7328"/>
                </a:lnTo>
                <a:lnTo>
                  <a:pt x="6469" y="7226"/>
                </a:lnTo>
                <a:lnTo>
                  <a:pt x="6608" y="7100"/>
                </a:lnTo>
                <a:lnTo>
                  <a:pt x="6709" y="7024"/>
                </a:lnTo>
                <a:lnTo>
                  <a:pt x="6810" y="6949"/>
                </a:lnTo>
                <a:lnTo>
                  <a:pt x="6923" y="6873"/>
                </a:lnTo>
                <a:lnTo>
                  <a:pt x="7050" y="6810"/>
                </a:lnTo>
                <a:lnTo>
                  <a:pt x="7315" y="6709"/>
                </a:lnTo>
                <a:lnTo>
                  <a:pt x="7618" y="6607"/>
                </a:lnTo>
                <a:lnTo>
                  <a:pt x="7934" y="6519"/>
                </a:lnTo>
                <a:lnTo>
                  <a:pt x="8250" y="6443"/>
                </a:lnTo>
                <a:lnTo>
                  <a:pt x="8920" y="6279"/>
                </a:lnTo>
                <a:lnTo>
                  <a:pt x="9248" y="6178"/>
                </a:lnTo>
                <a:lnTo>
                  <a:pt x="9564" y="6064"/>
                </a:lnTo>
                <a:lnTo>
                  <a:pt x="9854" y="5938"/>
                </a:lnTo>
                <a:lnTo>
                  <a:pt x="9993" y="5862"/>
                </a:lnTo>
                <a:lnTo>
                  <a:pt x="10120" y="5786"/>
                </a:lnTo>
                <a:lnTo>
                  <a:pt x="10246" y="5698"/>
                </a:lnTo>
                <a:lnTo>
                  <a:pt x="10372" y="5609"/>
                </a:lnTo>
                <a:lnTo>
                  <a:pt x="10474" y="5508"/>
                </a:lnTo>
                <a:lnTo>
                  <a:pt x="10575" y="5395"/>
                </a:lnTo>
                <a:lnTo>
                  <a:pt x="10663" y="5268"/>
                </a:lnTo>
                <a:lnTo>
                  <a:pt x="10739" y="5142"/>
                </a:lnTo>
                <a:lnTo>
                  <a:pt x="10802" y="4990"/>
                </a:lnTo>
                <a:lnTo>
                  <a:pt x="10853" y="4839"/>
                </a:lnTo>
                <a:lnTo>
                  <a:pt x="10878" y="4713"/>
                </a:lnTo>
                <a:lnTo>
                  <a:pt x="10890" y="4574"/>
                </a:lnTo>
                <a:lnTo>
                  <a:pt x="10890" y="4435"/>
                </a:lnTo>
                <a:lnTo>
                  <a:pt x="10878" y="4296"/>
                </a:lnTo>
                <a:lnTo>
                  <a:pt x="10853" y="4157"/>
                </a:lnTo>
                <a:lnTo>
                  <a:pt x="10815" y="4018"/>
                </a:lnTo>
                <a:lnTo>
                  <a:pt x="10764" y="3879"/>
                </a:lnTo>
                <a:lnTo>
                  <a:pt x="10701" y="3740"/>
                </a:lnTo>
                <a:lnTo>
                  <a:pt x="10625" y="3614"/>
                </a:lnTo>
                <a:lnTo>
                  <a:pt x="10549" y="3487"/>
                </a:lnTo>
                <a:lnTo>
                  <a:pt x="10448" y="3374"/>
                </a:lnTo>
                <a:lnTo>
                  <a:pt x="10347" y="3285"/>
                </a:lnTo>
                <a:lnTo>
                  <a:pt x="10233" y="3197"/>
                </a:lnTo>
                <a:lnTo>
                  <a:pt x="10107" y="3133"/>
                </a:lnTo>
                <a:lnTo>
                  <a:pt x="9981" y="3083"/>
                </a:lnTo>
                <a:lnTo>
                  <a:pt x="9842" y="3045"/>
                </a:lnTo>
                <a:lnTo>
                  <a:pt x="9703" y="3032"/>
                </a:lnTo>
                <a:lnTo>
                  <a:pt x="9299" y="3032"/>
                </a:lnTo>
                <a:lnTo>
                  <a:pt x="9033" y="3070"/>
                </a:lnTo>
                <a:lnTo>
                  <a:pt x="8781" y="3133"/>
                </a:lnTo>
                <a:lnTo>
                  <a:pt x="8541" y="3222"/>
                </a:lnTo>
                <a:lnTo>
                  <a:pt x="8301" y="3323"/>
                </a:lnTo>
                <a:lnTo>
                  <a:pt x="8220" y="3365"/>
                </a:lnTo>
                <a:lnTo>
                  <a:pt x="8220" y="3365"/>
                </a:lnTo>
                <a:lnTo>
                  <a:pt x="8250" y="3298"/>
                </a:lnTo>
                <a:lnTo>
                  <a:pt x="8313" y="3121"/>
                </a:lnTo>
                <a:lnTo>
                  <a:pt x="8364" y="2957"/>
                </a:lnTo>
                <a:lnTo>
                  <a:pt x="8414" y="2780"/>
                </a:lnTo>
                <a:lnTo>
                  <a:pt x="8440" y="2616"/>
                </a:lnTo>
                <a:lnTo>
                  <a:pt x="8465" y="2451"/>
                </a:lnTo>
                <a:lnTo>
                  <a:pt x="8477" y="2300"/>
                </a:lnTo>
                <a:lnTo>
                  <a:pt x="8465" y="2136"/>
                </a:lnTo>
                <a:lnTo>
                  <a:pt x="8452" y="1997"/>
                </a:lnTo>
                <a:lnTo>
                  <a:pt x="8414" y="1845"/>
                </a:lnTo>
                <a:lnTo>
                  <a:pt x="8364" y="1719"/>
                </a:lnTo>
                <a:lnTo>
                  <a:pt x="8288" y="1592"/>
                </a:lnTo>
                <a:lnTo>
                  <a:pt x="8199" y="1479"/>
                </a:lnTo>
                <a:lnTo>
                  <a:pt x="8086" y="1365"/>
                </a:lnTo>
                <a:lnTo>
                  <a:pt x="7959" y="1264"/>
                </a:lnTo>
                <a:lnTo>
                  <a:pt x="7808" y="1188"/>
                </a:lnTo>
                <a:lnTo>
                  <a:pt x="7631" y="1112"/>
                </a:lnTo>
                <a:lnTo>
                  <a:pt x="7467" y="1062"/>
                </a:lnTo>
                <a:lnTo>
                  <a:pt x="7302" y="1024"/>
                </a:lnTo>
                <a:lnTo>
                  <a:pt x="7138" y="1011"/>
                </a:lnTo>
                <a:lnTo>
                  <a:pt x="6999" y="1024"/>
                </a:lnTo>
                <a:lnTo>
                  <a:pt x="6848" y="1036"/>
                </a:lnTo>
                <a:lnTo>
                  <a:pt x="6709" y="1087"/>
                </a:lnTo>
                <a:lnTo>
                  <a:pt x="6582" y="1138"/>
                </a:lnTo>
                <a:lnTo>
                  <a:pt x="6456" y="1213"/>
                </a:lnTo>
                <a:lnTo>
                  <a:pt x="6330" y="1289"/>
                </a:lnTo>
                <a:lnTo>
                  <a:pt x="6216" y="1390"/>
                </a:lnTo>
                <a:lnTo>
                  <a:pt x="6102" y="1491"/>
                </a:lnTo>
                <a:lnTo>
                  <a:pt x="6001" y="1618"/>
                </a:lnTo>
                <a:lnTo>
                  <a:pt x="5978" y="1647"/>
                </a:lnTo>
                <a:lnTo>
                  <a:pt x="5978" y="1647"/>
                </a:lnTo>
                <a:lnTo>
                  <a:pt x="5976" y="1618"/>
                </a:lnTo>
                <a:lnTo>
                  <a:pt x="5951" y="1428"/>
                </a:lnTo>
                <a:lnTo>
                  <a:pt x="5913" y="1239"/>
                </a:lnTo>
                <a:lnTo>
                  <a:pt x="5875" y="1062"/>
                </a:lnTo>
                <a:lnTo>
                  <a:pt x="5812" y="898"/>
                </a:lnTo>
                <a:lnTo>
                  <a:pt x="5749" y="746"/>
                </a:lnTo>
                <a:lnTo>
                  <a:pt x="5673" y="607"/>
                </a:lnTo>
                <a:lnTo>
                  <a:pt x="5584" y="468"/>
                </a:lnTo>
                <a:lnTo>
                  <a:pt x="5483" y="354"/>
                </a:lnTo>
                <a:lnTo>
                  <a:pt x="5382" y="253"/>
                </a:lnTo>
                <a:lnTo>
                  <a:pt x="5256" y="165"/>
                </a:lnTo>
                <a:lnTo>
                  <a:pt x="5104" y="89"/>
                </a:lnTo>
                <a:lnTo>
                  <a:pt x="4953" y="38"/>
                </a:lnTo>
                <a:lnTo>
                  <a:pt x="4788" y="13"/>
                </a:lnTo>
                <a:lnTo>
                  <a:pt x="4599" y="1"/>
                </a:lnTo>
                <a:close/>
              </a:path>
            </a:pathLst>
          </a:custGeom>
          <a:solidFill>
            <a:srgbClr val="302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D5A13D05-B20C-4FC4-ADD9-0BF5302ADAAE}"/>
              </a:ext>
            </a:extLst>
          </p:cNvPr>
          <p:cNvSpPr/>
          <p:nvPr/>
        </p:nvSpPr>
        <p:spPr>
          <a:xfrm>
            <a:off x="225942" y="1621279"/>
            <a:ext cx="8692116" cy="1169551"/>
          </a:xfrm>
          <a:prstGeom prst="rect">
            <a:avLst/>
          </a:prstGeom>
        </p:spPr>
        <p:txBody>
          <a:bodyPr wrap="square">
            <a:spAutoFit/>
          </a:bodyPr>
          <a:lstStyle/>
          <a:p>
            <a:r>
              <a:rPr lang="en-US" dirty="0">
                <a:latin typeface="Century Gothic" panose="020B0502020202020204" pitchFamily="34" charset="0"/>
              </a:rPr>
              <a:t>In </a:t>
            </a:r>
            <a:r>
              <a:rPr lang="en-US" b="1" dirty="0">
                <a:latin typeface="Century Gothic" panose="020B0502020202020204" pitchFamily="34" charset="0"/>
              </a:rPr>
              <a:t>Unit 2 – Me, My Body, My Health</a:t>
            </a:r>
            <a:r>
              <a:rPr lang="en-US" dirty="0">
                <a:latin typeface="Century Gothic" panose="020B0502020202020204" pitchFamily="34" charset="0"/>
              </a:rPr>
              <a:t>, children will learn that celebrating differences between people is enriching to a community and know that their self-confidence should arise from being loved by God. They will learn about the physical changes that boys and girls go through during puberty and how they should respect and take care of their bodies as gifts from God. Genitals are also mentioned here, but not named and identified.</a:t>
            </a:r>
            <a:endParaRPr lang="en-GB" dirty="0">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5" name="Rectangle 4">
            <a:extLst>
              <a:ext uri="{FF2B5EF4-FFF2-40B4-BE49-F238E27FC236}">
                <a16:creationId xmlns:a16="http://schemas.microsoft.com/office/drawing/2014/main" id="{D420696D-BF47-48A8-8D02-FE2974E04029}"/>
              </a:ext>
            </a:extLst>
          </p:cNvPr>
          <p:cNvSpPr/>
          <p:nvPr/>
        </p:nvSpPr>
        <p:spPr>
          <a:xfrm>
            <a:off x="0" y="1360967"/>
            <a:ext cx="9144000" cy="378253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Google Shape;232;p42"/>
          <p:cNvSpPr txBox="1">
            <a:spLocks noGrp="1"/>
          </p:cNvSpPr>
          <p:nvPr>
            <p:ph type="title"/>
          </p:nvPr>
        </p:nvSpPr>
        <p:spPr>
          <a:xfrm>
            <a:off x="88709" y="103831"/>
            <a:ext cx="89665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dirty="0"/>
              <a:t>DAY 2: </a:t>
            </a:r>
            <a:r>
              <a:rPr lang="en-GB" sz="4400" b="0" dirty="0"/>
              <a:t>ME, MY BODY, MY HEALTH </a:t>
            </a:r>
            <a:r>
              <a:rPr lang="en-GB" sz="2800" b="0" dirty="0"/>
              <a:t>(Year 5)</a:t>
            </a:r>
            <a:endParaRPr sz="4400" b="0" dirty="0"/>
          </a:p>
        </p:txBody>
      </p:sp>
      <p:sp>
        <p:nvSpPr>
          <p:cNvPr id="233" name="Google Shape;233;p42"/>
          <p:cNvSpPr/>
          <p:nvPr/>
        </p:nvSpPr>
        <p:spPr>
          <a:xfrm rot="10800000">
            <a:off x="-10193962" y="-4404443"/>
            <a:ext cx="97828" cy="71043"/>
          </a:xfrm>
          <a:custGeom>
            <a:avLst/>
            <a:gdLst/>
            <a:ahLst/>
            <a:cxnLst/>
            <a:rect l="l" t="t" r="r" b="b"/>
            <a:pathLst>
              <a:path w="10891" h="7909" extrusionOk="0">
                <a:moveTo>
                  <a:pt x="1188" y="1567"/>
                </a:moveTo>
                <a:lnTo>
                  <a:pt x="1289" y="1580"/>
                </a:lnTo>
                <a:lnTo>
                  <a:pt x="1390" y="1592"/>
                </a:lnTo>
                <a:lnTo>
                  <a:pt x="1516" y="1618"/>
                </a:lnTo>
                <a:lnTo>
                  <a:pt x="1643" y="1668"/>
                </a:lnTo>
                <a:lnTo>
                  <a:pt x="1782" y="1719"/>
                </a:lnTo>
                <a:lnTo>
                  <a:pt x="1946" y="1794"/>
                </a:lnTo>
                <a:lnTo>
                  <a:pt x="2034" y="1908"/>
                </a:lnTo>
                <a:lnTo>
                  <a:pt x="2123" y="2009"/>
                </a:lnTo>
                <a:lnTo>
                  <a:pt x="2199" y="2136"/>
                </a:lnTo>
                <a:lnTo>
                  <a:pt x="2274" y="2249"/>
                </a:lnTo>
                <a:lnTo>
                  <a:pt x="2337" y="2376"/>
                </a:lnTo>
                <a:lnTo>
                  <a:pt x="2401" y="2502"/>
                </a:lnTo>
                <a:lnTo>
                  <a:pt x="2451" y="2628"/>
                </a:lnTo>
                <a:lnTo>
                  <a:pt x="2489" y="2767"/>
                </a:lnTo>
                <a:lnTo>
                  <a:pt x="2578" y="3020"/>
                </a:lnTo>
                <a:lnTo>
                  <a:pt x="2653" y="3285"/>
                </a:lnTo>
                <a:lnTo>
                  <a:pt x="2716" y="3550"/>
                </a:lnTo>
                <a:lnTo>
                  <a:pt x="2767" y="3816"/>
                </a:lnTo>
                <a:lnTo>
                  <a:pt x="2805" y="4081"/>
                </a:lnTo>
                <a:lnTo>
                  <a:pt x="2843" y="4359"/>
                </a:lnTo>
                <a:lnTo>
                  <a:pt x="2881" y="4889"/>
                </a:lnTo>
                <a:lnTo>
                  <a:pt x="2893" y="4990"/>
                </a:lnTo>
                <a:lnTo>
                  <a:pt x="2931" y="5066"/>
                </a:lnTo>
                <a:lnTo>
                  <a:pt x="2982" y="5129"/>
                </a:lnTo>
                <a:lnTo>
                  <a:pt x="3032" y="5193"/>
                </a:lnTo>
                <a:lnTo>
                  <a:pt x="3057" y="5208"/>
                </a:lnTo>
                <a:lnTo>
                  <a:pt x="3057" y="5208"/>
                </a:lnTo>
                <a:lnTo>
                  <a:pt x="2994" y="5231"/>
                </a:lnTo>
                <a:lnTo>
                  <a:pt x="2843" y="5294"/>
                </a:lnTo>
                <a:lnTo>
                  <a:pt x="2679" y="5369"/>
                </a:lnTo>
                <a:lnTo>
                  <a:pt x="2620" y="5404"/>
                </a:lnTo>
                <a:lnTo>
                  <a:pt x="2620" y="5404"/>
                </a:lnTo>
                <a:lnTo>
                  <a:pt x="2274" y="4978"/>
                </a:lnTo>
                <a:lnTo>
                  <a:pt x="1895" y="4498"/>
                </a:lnTo>
                <a:lnTo>
                  <a:pt x="1554" y="4005"/>
                </a:lnTo>
                <a:lnTo>
                  <a:pt x="1390" y="3752"/>
                </a:lnTo>
                <a:lnTo>
                  <a:pt x="1226" y="3500"/>
                </a:lnTo>
                <a:lnTo>
                  <a:pt x="1112" y="3348"/>
                </a:lnTo>
                <a:lnTo>
                  <a:pt x="1011" y="3171"/>
                </a:lnTo>
                <a:lnTo>
                  <a:pt x="923" y="2982"/>
                </a:lnTo>
                <a:lnTo>
                  <a:pt x="847" y="2792"/>
                </a:lnTo>
                <a:lnTo>
                  <a:pt x="784" y="2590"/>
                </a:lnTo>
                <a:lnTo>
                  <a:pt x="746" y="2401"/>
                </a:lnTo>
                <a:lnTo>
                  <a:pt x="720" y="2211"/>
                </a:lnTo>
                <a:lnTo>
                  <a:pt x="720" y="2047"/>
                </a:lnTo>
                <a:lnTo>
                  <a:pt x="733" y="1959"/>
                </a:lnTo>
                <a:lnTo>
                  <a:pt x="746" y="1895"/>
                </a:lnTo>
                <a:lnTo>
                  <a:pt x="771" y="1820"/>
                </a:lnTo>
                <a:lnTo>
                  <a:pt x="809" y="1757"/>
                </a:lnTo>
                <a:lnTo>
                  <a:pt x="847" y="1706"/>
                </a:lnTo>
                <a:lnTo>
                  <a:pt x="897" y="1655"/>
                </a:lnTo>
                <a:lnTo>
                  <a:pt x="960" y="1618"/>
                </a:lnTo>
                <a:lnTo>
                  <a:pt x="1024" y="1592"/>
                </a:lnTo>
                <a:lnTo>
                  <a:pt x="1099" y="1580"/>
                </a:lnTo>
                <a:lnTo>
                  <a:pt x="1188" y="1567"/>
                </a:lnTo>
                <a:close/>
                <a:moveTo>
                  <a:pt x="4498" y="759"/>
                </a:moveTo>
                <a:lnTo>
                  <a:pt x="4536" y="784"/>
                </a:lnTo>
                <a:lnTo>
                  <a:pt x="4586" y="809"/>
                </a:lnTo>
                <a:lnTo>
                  <a:pt x="4637" y="847"/>
                </a:lnTo>
                <a:lnTo>
                  <a:pt x="4675" y="898"/>
                </a:lnTo>
                <a:lnTo>
                  <a:pt x="4763" y="1011"/>
                </a:lnTo>
                <a:lnTo>
                  <a:pt x="4839" y="1163"/>
                </a:lnTo>
                <a:lnTo>
                  <a:pt x="4902" y="1327"/>
                </a:lnTo>
                <a:lnTo>
                  <a:pt x="4965" y="1504"/>
                </a:lnTo>
                <a:lnTo>
                  <a:pt x="5066" y="1832"/>
                </a:lnTo>
                <a:lnTo>
                  <a:pt x="5130" y="2085"/>
                </a:lnTo>
                <a:lnTo>
                  <a:pt x="5155" y="2199"/>
                </a:lnTo>
                <a:lnTo>
                  <a:pt x="5155" y="2502"/>
                </a:lnTo>
                <a:lnTo>
                  <a:pt x="5130" y="2792"/>
                </a:lnTo>
                <a:lnTo>
                  <a:pt x="5104" y="3096"/>
                </a:lnTo>
                <a:lnTo>
                  <a:pt x="5066" y="3399"/>
                </a:lnTo>
                <a:lnTo>
                  <a:pt x="5016" y="3715"/>
                </a:lnTo>
                <a:lnTo>
                  <a:pt x="4967" y="4018"/>
                </a:lnTo>
                <a:lnTo>
                  <a:pt x="4940" y="4131"/>
                </a:lnTo>
                <a:lnTo>
                  <a:pt x="4826" y="4662"/>
                </a:lnTo>
                <a:lnTo>
                  <a:pt x="4814" y="4763"/>
                </a:lnTo>
                <a:lnTo>
                  <a:pt x="4826" y="4852"/>
                </a:lnTo>
                <a:lnTo>
                  <a:pt x="4852" y="4927"/>
                </a:lnTo>
                <a:lnTo>
                  <a:pt x="4889" y="4990"/>
                </a:lnTo>
                <a:lnTo>
                  <a:pt x="4940" y="5054"/>
                </a:lnTo>
                <a:lnTo>
                  <a:pt x="5003" y="5092"/>
                </a:lnTo>
                <a:lnTo>
                  <a:pt x="5066" y="5129"/>
                </a:lnTo>
                <a:lnTo>
                  <a:pt x="5142" y="5155"/>
                </a:lnTo>
                <a:lnTo>
                  <a:pt x="5218" y="5167"/>
                </a:lnTo>
                <a:lnTo>
                  <a:pt x="5294" y="5167"/>
                </a:lnTo>
                <a:lnTo>
                  <a:pt x="5370" y="5155"/>
                </a:lnTo>
                <a:lnTo>
                  <a:pt x="5433" y="5117"/>
                </a:lnTo>
                <a:lnTo>
                  <a:pt x="5509" y="5079"/>
                </a:lnTo>
                <a:lnTo>
                  <a:pt x="5559" y="5016"/>
                </a:lnTo>
                <a:lnTo>
                  <a:pt x="5610" y="4940"/>
                </a:lnTo>
                <a:lnTo>
                  <a:pt x="5635" y="4852"/>
                </a:lnTo>
                <a:lnTo>
                  <a:pt x="5761" y="4334"/>
                </a:lnTo>
                <a:lnTo>
                  <a:pt x="5790" y="4175"/>
                </a:lnTo>
                <a:lnTo>
                  <a:pt x="5790" y="4175"/>
                </a:lnTo>
                <a:lnTo>
                  <a:pt x="5862" y="3929"/>
                </a:lnTo>
                <a:lnTo>
                  <a:pt x="5963" y="3626"/>
                </a:lnTo>
                <a:lnTo>
                  <a:pt x="6064" y="3323"/>
                </a:lnTo>
                <a:lnTo>
                  <a:pt x="6191" y="3032"/>
                </a:lnTo>
                <a:lnTo>
                  <a:pt x="6317" y="2742"/>
                </a:lnTo>
                <a:lnTo>
                  <a:pt x="6456" y="2451"/>
                </a:lnTo>
                <a:lnTo>
                  <a:pt x="6519" y="2338"/>
                </a:lnTo>
                <a:lnTo>
                  <a:pt x="6582" y="2211"/>
                </a:lnTo>
                <a:lnTo>
                  <a:pt x="6658" y="2098"/>
                </a:lnTo>
                <a:lnTo>
                  <a:pt x="6734" y="1984"/>
                </a:lnTo>
                <a:lnTo>
                  <a:pt x="6822" y="1870"/>
                </a:lnTo>
                <a:lnTo>
                  <a:pt x="6911" y="1782"/>
                </a:lnTo>
                <a:lnTo>
                  <a:pt x="7012" y="1719"/>
                </a:lnTo>
                <a:lnTo>
                  <a:pt x="7100" y="1668"/>
                </a:lnTo>
                <a:lnTo>
                  <a:pt x="7189" y="1655"/>
                </a:lnTo>
                <a:lnTo>
                  <a:pt x="7227" y="1655"/>
                </a:lnTo>
                <a:lnTo>
                  <a:pt x="7277" y="1668"/>
                </a:lnTo>
                <a:lnTo>
                  <a:pt x="7315" y="1693"/>
                </a:lnTo>
                <a:lnTo>
                  <a:pt x="7353" y="1719"/>
                </a:lnTo>
                <a:lnTo>
                  <a:pt x="7391" y="1757"/>
                </a:lnTo>
                <a:lnTo>
                  <a:pt x="7416" y="1807"/>
                </a:lnTo>
                <a:lnTo>
                  <a:pt x="7479" y="1946"/>
                </a:lnTo>
                <a:lnTo>
                  <a:pt x="7530" y="2136"/>
                </a:lnTo>
                <a:lnTo>
                  <a:pt x="7555" y="2363"/>
                </a:lnTo>
                <a:lnTo>
                  <a:pt x="7568" y="2666"/>
                </a:lnTo>
                <a:lnTo>
                  <a:pt x="7543" y="2818"/>
                </a:lnTo>
                <a:lnTo>
                  <a:pt x="7492" y="2969"/>
                </a:lnTo>
                <a:lnTo>
                  <a:pt x="7441" y="3121"/>
                </a:lnTo>
                <a:lnTo>
                  <a:pt x="7378" y="3272"/>
                </a:lnTo>
                <a:lnTo>
                  <a:pt x="7227" y="3563"/>
                </a:lnTo>
                <a:lnTo>
                  <a:pt x="7062" y="3841"/>
                </a:lnTo>
                <a:lnTo>
                  <a:pt x="6886" y="4157"/>
                </a:lnTo>
                <a:lnTo>
                  <a:pt x="6671" y="4460"/>
                </a:lnTo>
                <a:lnTo>
                  <a:pt x="6456" y="4750"/>
                </a:lnTo>
                <a:lnTo>
                  <a:pt x="6229" y="5041"/>
                </a:lnTo>
                <a:lnTo>
                  <a:pt x="6178" y="5117"/>
                </a:lnTo>
                <a:lnTo>
                  <a:pt x="6140" y="5205"/>
                </a:lnTo>
                <a:lnTo>
                  <a:pt x="6128" y="5281"/>
                </a:lnTo>
                <a:lnTo>
                  <a:pt x="6128" y="5357"/>
                </a:lnTo>
                <a:lnTo>
                  <a:pt x="6153" y="5433"/>
                </a:lnTo>
                <a:lnTo>
                  <a:pt x="6178" y="5496"/>
                </a:lnTo>
                <a:lnTo>
                  <a:pt x="6216" y="5572"/>
                </a:lnTo>
                <a:lnTo>
                  <a:pt x="6267" y="5622"/>
                </a:lnTo>
                <a:lnTo>
                  <a:pt x="6317" y="5673"/>
                </a:lnTo>
                <a:lnTo>
                  <a:pt x="6393" y="5698"/>
                </a:lnTo>
                <a:lnTo>
                  <a:pt x="6456" y="5723"/>
                </a:lnTo>
                <a:lnTo>
                  <a:pt x="6532" y="5736"/>
                </a:lnTo>
                <a:lnTo>
                  <a:pt x="6608" y="5736"/>
                </a:lnTo>
                <a:lnTo>
                  <a:pt x="6683" y="5711"/>
                </a:lnTo>
                <a:lnTo>
                  <a:pt x="6759" y="5673"/>
                </a:lnTo>
                <a:lnTo>
                  <a:pt x="6835" y="5609"/>
                </a:lnTo>
                <a:lnTo>
                  <a:pt x="7265" y="5180"/>
                </a:lnTo>
                <a:lnTo>
                  <a:pt x="7694" y="4776"/>
                </a:lnTo>
                <a:lnTo>
                  <a:pt x="7922" y="4586"/>
                </a:lnTo>
                <a:lnTo>
                  <a:pt x="8149" y="4397"/>
                </a:lnTo>
                <a:lnTo>
                  <a:pt x="8402" y="4207"/>
                </a:lnTo>
                <a:lnTo>
                  <a:pt x="8654" y="4030"/>
                </a:lnTo>
                <a:lnTo>
                  <a:pt x="8831" y="3967"/>
                </a:lnTo>
                <a:lnTo>
                  <a:pt x="8995" y="3904"/>
                </a:lnTo>
                <a:lnTo>
                  <a:pt x="9147" y="3866"/>
                </a:lnTo>
                <a:lnTo>
                  <a:pt x="9286" y="3828"/>
                </a:lnTo>
                <a:lnTo>
                  <a:pt x="9412" y="3803"/>
                </a:lnTo>
                <a:lnTo>
                  <a:pt x="9539" y="3790"/>
                </a:lnTo>
                <a:lnTo>
                  <a:pt x="9640" y="3790"/>
                </a:lnTo>
                <a:lnTo>
                  <a:pt x="9728" y="3803"/>
                </a:lnTo>
                <a:lnTo>
                  <a:pt x="9817" y="3828"/>
                </a:lnTo>
                <a:lnTo>
                  <a:pt x="9892" y="3854"/>
                </a:lnTo>
                <a:lnTo>
                  <a:pt x="9956" y="3879"/>
                </a:lnTo>
                <a:lnTo>
                  <a:pt x="10006" y="3917"/>
                </a:lnTo>
                <a:lnTo>
                  <a:pt x="10044" y="3967"/>
                </a:lnTo>
                <a:lnTo>
                  <a:pt x="10082" y="4018"/>
                </a:lnTo>
                <a:lnTo>
                  <a:pt x="10107" y="4081"/>
                </a:lnTo>
                <a:lnTo>
                  <a:pt x="10132" y="4131"/>
                </a:lnTo>
                <a:lnTo>
                  <a:pt x="10132" y="4207"/>
                </a:lnTo>
                <a:lnTo>
                  <a:pt x="10132" y="4270"/>
                </a:lnTo>
                <a:lnTo>
                  <a:pt x="10120" y="4409"/>
                </a:lnTo>
                <a:lnTo>
                  <a:pt x="10069" y="4561"/>
                </a:lnTo>
                <a:lnTo>
                  <a:pt x="9993" y="4700"/>
                </a:lnTo>
                <a:lnTo>
                  <a:pt x="9905" y="4839"/>
                </a:lnTo>
                <a:lnTo>
                  <a:pt x="9791" y="4965"/>
                </a:lnTo>
                <a:lnTo>
                  <a:pt x="9665" y="5066"/>
                </a:lnTo>
                <a:lnTo>
                  <a:pt x="9513" y="5155"/>
                </a:lnTo>
                <a:lnTo>
                  <a:pt x="9324" y="5268"/>
                </a:lnTo>
                <a:lnTo>
                  <a:pt x="9122" y="5369"/>
                </a:lnTo>
                <a:lnTo>
                  <a:pt x="8920" y="5458"/>
                </a:lnTo>
                <a:lnTo>
                  <a:pt x="8705" y="5546"/>
                </a:lnTo>
                <a:lnTo>
                  <a:pt x="8452" y="5647"/>
                </a:lnTo>
                <a:lnTo>
                  <a:pt x="8187" y="5736"/>
                </a:lnTo>
                <a:lnTo>
                  <a:pt x="7922" y="5824"/>
                </a:lnTo>
                <a:lnTo>
                  <a:pt x="7656" y="5900"/>
                </a:lnTo>
                <a:lnTo>
                  <a:pt x="7126" y="6039"/>
                </a:lnTo>
                <a:lnTo>
                  <a:pt x="6595" y="6153"/>
                </a:lnTo>
                <a:lnTo>
                  <a:pt x="6519" y="6178"/>
                </a:lnTo>
                <a:lnTo>
                  <a:pt x="6431" y="6191"/>
                </a:lnTo>
                <a:lnTo>
                  <a:pt x="6355" y="6228"/>
                </a:lnTo>
                <a:lnTo>
                  <a:pt x="6330" y="6254"/>
                </a:lnTo>
                <a:lnTo>
                  <a:pt x="6325" y="6258"/>
                </a:lnTo>
                <a:lnTo>
                  <a:pt x="6325" y="6258"/>
                </a:lnTo>
                <a:lnTo>
                  <a:pt x="6330" y="6241"/>
                </a:lnTo>
                <a:lnTo>
                  <a:pt x="6342" y="6191"/>
                </a:lnTo>
                <a:lnTo>
                  <a:pt x="6355" y="6140"/>
                </a:lnTo>
                <a:lnTo>
                  <a:pt x="6342" y="6077"/>
                </a:lnTo>
                <a:lnTo>
                  <a:pt x="6330" y="6026"/>
                </a:lnTo>
                <a:lnTo>
                  <a:pt x="6304" y="5976"/>
                </a:lnTo>
                <a:lnTo>
                  <a:pt x="6267" y="5925"/>
                </a:lnTo>
                <a:lnTo>
                  <a:pt x="6216" y="5887"/>
                </a:lnTo>
                <a:lnTo>
                  <a:pt x="5850" y="5660"/>
                </a:lnTo>
                <a:lnTo>
                  <a:pt x="5660" y="5559"/>
                </a:lnTo>
                <a:lnTo>
                  <a:pt x="5483" y="5458"/>
                </a:lnTo>
                <a:lnTo>
                  <a:pt x="5294" y="5369"/>
                </a:lnTo>
                <a:lnTo>
                  <a:pt x="5117" y="5294"/>
                </a:lnTo>
                <a:lnTo>
                  <a:pt x="4927" y="5231"/>
                </a:lnTo>
                <a:lnTo>
                  <a:pt x="4738" y="5167"/>
                </a:lnTo>
                <a:lnTo>
                  <a:pt x="4548" y="5129"/>
                </a:lnTo>
                <a:lnTo>
                  <a:pt x="4359" y="5092"/>
                </a:lnTo>
                <a:lnTo>
                  <a:pt x="4157" y="5066"/>
                </a:lnTo>
                <a:lnTo>
                  <a:pt x="3967" y="5066"/>
                </a:lnTo>
                <a:lnTo>
                  <a:pt x="3765" y="5079"/>
                </a:lnTo>
                <a:lnTo>
                  <a:pt x="3674" y="5084"/>
                </a:lnTo>
                <a:lnTo>
                  <a:pt x="3674" y="5084"/>
                </a:lnTo>
                <a:lnTo>
                  <a:pt x="3702" y="5028"/>
                </a:lnTo>
                <a:lnTo>
                  <a:pt x="3715" y="4953"/>
                </a:lnTo>
                <a:lnTo>
                  <a:pt x="3727" y="4852"/>
                </a:lnTo>
                <a:lnTo>
                  <a:pt x="3689" y="4391"/>
                </a:lnTo>
                <a:lnTo>
                  <a:pt x="3677" y="3942"/>
                </a:lnTo>
                <a:lnTo>
                  <a:pt x="3664" y="3475"/>
                </a:lnTo>
                <a:lnTo>
                  <a:pt x="3689" y="3007"/>
                </a:lnTo>
                <a:lnTo>
                  <a:pt x="3727" y="2540"/>
                </a:lnTo>
                <a:lnTo>
                  <a:pt x="3765" y="2312"/>
                </a:lnTo>
                <a:lnTo>
                  <a:pt x="3803" y="2085"/>
                </a:lnTo>
                <a:lnTo>
                  <a:pt x="3854" y="1870"/>
                </a:lnTo>
                <a:lnTo>
                  <a:pt x="3917" y="1643"/>
                </a:lnTo>
                <a:lnTo>
                  <a:pt x="3980" y="1428"/>
                </a:lnTo>
                <a:lnTo>
                  <a:pt x="4068" y="1213"/>
                </a:lnTo>
                <a:lnTo>
                  <a:pt x="4119" y="1100"/>
                </a:lnTo>
                <a:lnTo>
                  <a:pt x="4182" y="986"/>
                </a:lnTo>
                <a:lnTo>
                  <a:pt x="4233" y="910"/>
                </a:lnTo>
                <a:lnTo>
                  <a:pt x="4283" y="847"/>
                </a:lnTo>
                <a:lnTo>
                  <a:pt x="4346" y="796"/>
                </a:lnTo>
                <a:lnTo>
                  <a:pt x="4397" y="771"/>
                </a:lnTo>
                <a:lnTo>
                  <a:pt x="4447" y="759"/>
                </a:lnTo>
                <a:close/>
                <a:moveTo>
                  <a:pt x="4182" y="5711"/>
                </a:moveTo>
                <a:lnTo>
                  <a:pt x="4346" y="5736"/>
                </a:lnTo>
                <a:lnTo>
                  <a:pt x="4523" y="5761"/>
                </a:lnTo>
                <a:lnTo>
                  <a:pt x="4687" y="5812"/>
                </a:lnTo>
                <a:lnTo>
                  <a:pt x="4852" y="5862"/>
                </a:lnTo>
                <a:lnTo>
                  <a:pt x="5016" y="5925"/>
                </a:lnTo>
                <a:lnTo>
                  <a:pt x="5332" y="6077"/>
                </a:lnTo>
                <a:lnTo>
                  <a:pt x="5647" y="6228"/>
                </a:lnTo>
                <a:lnTo>
                  <a:pt x="5938" y="6405"/>
                </a:lnTo>
                <a:lnTo>
                  <a:pt x="5989" y="6431"/>
                </a:lnTo>
                <a:lnTo>
                  <a:pt x="6052" y="6443"/>
                </a:lnTo>
                <a:lnTo>
                  <a:pt x="6102" y="6443"/>
                </a:lnTo>
                <a:lnTo>
                  <a:pt x="6165" y="6431"/>
                </a:lnTo>
                <a:lnTo>
                  <a:pt x="6186" y="6424"/>
                </a:lnTo>
                <a:lnTo>
                  <a:pt x="6186" y="6424"/>
                </a:lnTo>
                <a:lnTo>
                  <a:pt x="6077" y="6557"/>
                </a:lnTo>
                <a:lnTo>
                  <a:pt x="5963" y="6671"/>
                </a:lnTo>
                <a:lnTo>
                  <a:pt x="5837" y="6772"/>
                </a:lnTo>
                <a:lnTo>
                  <a:pt x="5711" y="6873"/>
                </a:lnTo>
                <a:lnTo>
                  <a:pt x="5572" y="6949"/>
                </a:lnTo>
                <a:lnTo>
                  <a:pt x="5433" y="7024"/>
                </a:lnTo>
                <a:lnTo>
                  <a:pt x="5294" y="7088"/>
                </a:lnTo>
                <a:lnTo>
                  <a:pt x="5155" y="7125"/>
                </a:lnTo>
                <a:lnTo>
                  <a:pt x="5003" y="7163"/>
                </a:lnTo>
                <a:lnTo>
                  <a:pt x="4852" y="7189"/>
                </a:lnTo>
                <a:lnTo>
                  <a:pt x="4687" y="7201"/>
                </a:lnTo>
                <a:lnTo>
                  <a:pt x="4536" y="7214"/>
                </a:lnTo>
                <a:lnTo>
                  <a:pt x="4371" y="7201"/>
                </a:lnTo>
                <a:lnTo>
                  <a:pt x="4195" y="7189"/>
                </a:lnTo>
                <a:lnTo>
                  <a:pt x="4018" y="7151"/>
                </a:lnTo>
                <a:lnTo>
                  <a:pt x="3765" y="7100"/>
                </a:lnTo>
                <a:lnTo>
                  <a:pt x="3550" y="7024"/>
                </a:lnTo>
                <a:lnTo>
                  <a:pt x="3361" y="6949"/>
                </a:lnTo>
                <a:lnTo>
                  <a:pt x="3209" y="6873"/>
                </a:lnTo>
                <a:lnTo>
                  <a:pt x="3083" y="6784"/>
                </a:lnTo>
                <a:lnTo>
                  <a:pt x="2994" y="6683"/>
                </a:lnTo>
                <a:lnTo>
                  <a:pt x="2931" y="6595"/>
                </a:lnTo>
                <a:lnTo>
                  <a:pt x="2893" y="6494"/>
                </a:lnTo>
                <a:lnTo>
                  <a:pt x="2881" y="6393"/>
                </a:lnTo>
                <a:lnTo>
                  <a:pt x="2881" y="6304"/>
                </a:lnTo>
                <a:lnTo>
                  <a:pt x="2919" y="6216"/>
                </a:lnTo>
                <a:lnTo>
                  <a:pt x="2969" y="6127"/>
                </a:lnTo>
                <a:lnTo>
                  <a:pt x="3032" y="6039"/>
                </a:lnTo>
                <a:lnTo>
                  <a:pt x="3121" y="5963"/>
                </a:lnTo>
                <a:lnTo>
                  <a:pt x="3222" y="5900"/>
                </a:lnTo>
                <a:lnTo>
                  <a:pt x="3336" y="5837"/>
                </a:lnTo>
                <a:lnTo>
                  <a:pt x="3500" y="5786"/>
                </a:lnTo>
                <a:lnTo>
                  <a:pt x="3677" y="5736"/>
                </a:lnTo>
                <a:lnTo>
                  <a:pt x="3841" y="5711"/>
                </a:lnTo>
                <a:close/>
                <a:moveTo>
                  <a:pt x="4599" y="1"/>
                </a:moveTo>
                <a:lnTo>
                  <a:pt x="4409" y="13"/>
                </a:lnTo>
                <a:lnTo>
                  <a:pt x="4245" y="38"/>
                </a:lnTo>
                <a:lnTo>
                  <a:pt x="4081" y="89"/>
                </a:lnTo>
                <a:lnTo>
                  <a:pt x="3929" y="165"/>
                </a:lnTo>
                <a:lnTo>
                  <a:pt x="3790" y="241"/>
                </a:lnTo>
                <a:lnTo>
                  <a:pt x="3677" y="342"/>
                </a:lnTo>
                <a:lnTo>
                  <a:pt x="3550" y="455"/>
                </a:lnTo>
                <a:lnTo>
                  <a:pt x="3449" y="582"/>
                </a:lnTo>
                <a:lnTo>
                  <a:pt x="3361" y="721"/>
                </a:lnTo>
                <a:lnTo>
                  <a:pt x="3272" y="872"/>
                </a:lnTo>
                <a:lnTo>
                  <a:pt x="3197" y="1024"/>
                </a:lnTo>
                <a:lnTo>
                  <a:pt x="3133" y="1201"/>
                </a:lnTo>
                <a:lnTo>
                  <a:pt x="3070" y="1378"/>
                </a:lnTo>
                <a:lnTo>
                  <a:pt x="3020" y="1554"/>
                </a:lnTo>
                <a:lnTo>
                  <a:pt x="2969" y="1744"/>
                </a:lnTo>
                <a:lnTo>
                  <a:pt x="2965" y="1766"/>
                </a:lnTo>
                <a:lnTo>
                  <a:pt x="2965" y="1766"/>
                </a:lnTo>
                <a:lnTo>
                  <a:pt x="2944" y="1731"/>
                </a:lnTo>
                <a:lnTo>
                  <a:pt x="2855" y="1592"/>
                </a:lnTo>
                <a:lnTo>
                  <a:pt x="2754" y="1479"/>
                </a:lnTo>
                <a:lnTo>
                  <a:pt x="2653" y="1365"/>
                </a:lnTo>
                <a:lnTo>
                  <a:pt x="2552" y="1251"/>
                </a:lnTo>
                <a:lnTo>
                  <a:pt x="2439" y="1163"/>
                </a:lnTo>
                <a:lnTo>
                  <a:pt x="2312" y="1074"/>
                </a:lnTo>
                <a:lnTo>
                  <a:pt x="2186" y="999"/>
                </a:lnTo>
                <a:lnTo>
                  <a:pt x="2047" y="923"/>
                </a:lnTo>
                <a:lnTo>
                  <a:pt x="1895" y="872"/>
                </a:lnTo>
                <a:lnTo>
                  <a:pt x="1744" y="822"/>
                </a:lnTo>
                <a:lnTo>
                  <a:pt x="1579" y="796"/>
                </a:lnTo>
                <a:lnTo>
                  <a:pt x="1415" y="771"/>
                </a:lnTo>
                <a:lnTo>
                  <a:pt x="1276" y="771"/>
                </a:lnTo>
                <a:lnTo>
                  <a:pt x="1137" y="784"/>
                </a:lnTo>
                <a:lnTo>
                  <a:pt x="998" y="822"/>
                </a:lnTo>
                <a:lnTo>
                  <a:pt x="872" y="860"/>
                </a:lnTo>
                <a:lnTo>
                  <a:pt x="746" y="923"/>
                </a:lnTo>
                <a:lnTo>
                  <a:pt x="632" y="986"/>
                </a:lnTo>
                <a:lnTo>
                  <a:pt x="518" y="1074"/>
                </a:lnTo>
                <a:lnTo>
                  <a:pt x="417" y="1163"/>
                </a:lnTo>
                <a:lnTo>
                  <a:pt x="316" y="1264"/>
                </a:lnTo>
                <a:lnTo>
                  <a:pt x="240" y="1378"/>
                </a:lnTo>
                <a:lnTo>
                  <a:pt x="164" y="1491"/>
                </a:lnTo>
                <a:lnTo>
                  <a:pt x="101" y="1618"/>
                </a:lnTo>
                <a:lnTo>
                  <a:pt x="51" y="1744"/>
                </a:lnTo>
                <a:lnTo>
                  <a:pt x="13" y="1870"/>
                </a:lnTo>
                <a:lnTo>
                  <a:pt x="0" y="2009"/>
                </a:lnTo>
                <a:lnTo>
                  <a:pt x="0" y="2148"/>
                </a:lnTo>
                <a:lnTo>
                  <a:pt x="13" y="2426"/>
                </a:lnTo>
                <a:lnTo>
                  <a:pt x="63" y="2691"/>
                </a:lnTo>
                <a:lnTo>
                  <a:pt x="114" y="2969"/>
                </a:lnTo>
                <a:lnTo>
                  <a:pt x="190" y="3235"/>
                </a:lnTo>
                <a:lnTo>
                  <a:pt x="291" y="3487"/>
                </a:lnTo>
                <a:lnTo>
                  <a:pt x="405" y="3740"/>
                </a:lnTo>
                <a:lnTo>
                  <a:pt x="531" y="3980"/>
                </a:lnTo>
                <a:lnTo>
                  <a:pt x="657" y="4220"/>
                </a:lnTo>
                <a:lnTo>
                  <a:pt x="809" y="4460"/>
                </a:lnTo>
                <a:lnTo>
                  <a:pt x="973" y="4687"/>
                </a:lnTo>
                <a:lnTo>
                  <a:pt x="1137" y="4915"/>
                </a:lnTo>
                <a:lnTo>
                  <a:pt x="1314" y="5129"/>
                </a:lnTo>
                <a:lnTo>
                  <a:pt x="1491" y="5332"/>
                </a:lnTo>
                <a:lnTo>
                  <a:pt x="1681" y="5546"/>
                </a:lnTo>
                <a:lnTo>
                  <a:pt x="2072" y="5938"/>
                </a:lnTo>
                <a:lnTo>
                  <a:pt x="2123" y="5976"/>
                </a:lnTo>
                <a:lnTo>
                  <a:pt x="2186" y="6014"/>
                </a:lnTo>
                <a:lnTo>
                  <a:pt x="2254" y="6025"/>
                </a:lnTo>
                <a:lnTo>
                  <a:pt x="2254" y="6025"/>
                </a:lnTo>
                <a:lnTo>
                  <a:pt x="2287" y="6191"/>
                </a:lnTo>
                <a:lnTo>
                  <a:pt x="2350" y="6380"/>
                </a:lnTo>
                <a:lnTo>
                  <a:pt x="2413" y="6557"/>
                </a:lnTo>
                <a:lnTo>
                  <a:pt x="2502" y="6721"/>
                </a:lnTo>
                <a:lnTo>
                  <a:pt x="2590" y="6873"/>
                </a:lnTo>
                <a:lnTo>
                  <a:pt x="2679" y="7012"/>
                </a:lnTo>
                <a:lnTo>
                  <a:pt x="2792" y="7138"/>
                </a:lnTo>
                <a:lnTo>
                  <a:pt x="2906" y="7264"/>
                </a:lnTo>
                <a:lnTo>
                  <a:pt x="3020" y="7378"/>
                </a:lnTo>
                <a:lnTo>
                  <a:pt x="3146" y="7479"/>
                </a:lnTo>
                <a:lnTo>
                  <a:pt x="3285" y="7568"/>
                </a:lnTo>
                <a:lnTo>
                  <a:pt x="3424" y="7643"/>
                </a:lnTo>
                <a:lnTo>
                  <a:pt x="3576" y="7719"/>
                </a:lnTo>
                <a:lnTo>
                  <a:pt x="3727" y="7770"/>
                </a:lnTo>
                <a:lnTo>
                  <a:pt x="3879" y="7820"/>
                </a:lnTo>
                <a:lnTo>
                  <a:pt x="4030" y="7858"/>
                </a:lnTo>
                <a:lnTo>
                  <a:pt x="4195" y="7883"/>
                </a:lnTo>
                <a:lnTo>
                  <a:pt x="4359" y="7909"/>
                </a:lnTo>
                <a:lnTo>
                  <a:pt x="4687" y="7909"/>
                </a:lnTo>
                <a:lnTo>
                  <a:pt x="4864" y="7896"/>
                </a:lnTo>
                <a:lnTo>
                  <a:pt x="5028" y="7871"/>
                </a:lnTo>
                <a:lnTo>
                  <a:pt x="5193" y="7845"/>
                </a:lnTo>
                <a:lnTo>
                  <a:pt x="5370" y="7795"/>
                </a:lnTo>
                <a:lnTo>
                  <a:pt x="5534" y="7744"/>
                </a:lnTo>
                <a:lnTo>
                  <a:pt x="5698" y="7681"/>
                </a:lnTo>
                <a:lnTo>
                  <a:pt x="5850" y="7605"/>
                </a:lnTo>
                <a:lnTo>
                  <a:pt x="6014" y="7530"/>
                </a:lnTo>
                <a:lnTo>
                  <a:pt x="6165" y="7441"/>
                </a:lnTo>
                <a:lnTo>
                  <a:pt x="6317" y="7328"/>
                </a:lnTo>
                <a:lnTo>
                  <a:pt x="6469" y="7226"/>
                </a:lnTo>
                <a:lnTo>
                  <a:pt x="6608" y="7100"/>
                </a:lnTo>
                <a:lnTo>
                  <a:pt x="6709" y="7024"/>
                </a:lnTo>
                <a:lnTo>
                  <a:pt x="6810" y="6949"/>
                </a:lnTo>
                <a:lnTo>
                  <a:pt x="6923" y="6873"/>
                </a:lnTo>
                <a:lnTo>
                  <a:pt x="7050" y="6810"/>
                </a:lnTo>
                <a:lnTo>
                  <a:pt x="7315" y="6709"/>
                </a:lnTo>
                <a:lnTo>
                  <a:pt x="7618" y="6607"/>
                </a:lnTo>
                <a:lnTo>
                  <a:pt x="7934" y="6519"/>
                </a:lnTo>
                <a:lnTo>
                  <a:pt x="8250" y="6443"/>
                </a:lnTo>
                <a:lnTo>
                  <a:pt x="8920" y="6279"/>
                </a:lnTo>
                <a:lnTo>
                  <a:pt x="9248" y="6178"/>
                </a:lnTo>
                <a:lnTo>
                  <a:pt x="9564" y="6064"/>
                </a:lnTo>
                <a:lnTo>
                  <a:pt x="9854" y="5938"/>
                </a:lnTo>
                <a:lnTo>
                  <a:pt x="9993" y="5862"/>
                </a:lnTo>
                <a:lnTo>
                  <a:pt x="10120" y="5786"/>
                </a:lnTo>
                <a:lnTo>
                  <a:pt x="10246" y="5698"/>
                </a:lnTo>
                <a:lnTo>
                  <a:pt x="10372" y="5609"/>
                </a:lnTo>
                <a:lnTo>
                  <a:pt x="10474" y="5508"/>
                </a:lnTo>
                <a:lnTo>
                  <a:pt x="10575" y="5395"/>
                </a:lnTo>
                <a:lnTo>
                  <a:pt x="10663" y="5268"/>
                </a:lnTo>
                <a:lnTo>
                  <a:pt x="10739" y="5142"/>
                </a:lnTo>
                <a:lnTo>
                  <a:pt x="10802" y="4990"/>
                </a:lnTo>
                <a:lnTo>
                  <a:pt x="10853" y="4839"/>
                </a:lnTo>
                <a:lnTo>
                  <a:pt x="10878" y="4713"/>
                </a:lnTo>
                <a:lnTo>
                  <a:pt x="10890" y="4574"/>
                </a:lnTo>
                <a:lnTo>
                  <a:pt x="10890" y="4435"/>
                </a:lnTo>
                <a:lnTo>
                  <a:pt x="10878" y="4296"/>
                </a:lnTo>
                <a:lnTo>
                  <a:pt x="10853" y="4157"/>
                </a:lnTo>
                <a:lnTo>
                  <a:pt x="10815" y="4018"/>
                </a:lnTo>
                <a:lnTo>
                  <a:pt x="10764" y="3879"/>
                </a:lnTo>
                <a:lnTo>
                  <a:pt x="10701" y="3740"/>
                </a:lnTo>
                <a:lnTo>
                  <a:pt x="10625" y="3614"/>
                </a:lnTo>
                <a:lnTo>
                  <a:pt x="10549" y="3487"/>
                </a:lnTo>
                <a:lnTo>
                  <a:pt x="10448" y="3374"/>
                </a:lnTo>
                <a:lnTo>
                  <a:pt x="10347" y="3285"/>
                </a:lnTo>
                <a:lnTo>
                  <a:pt x="10233" y="3197"/>
                </a:lnTo>
                <a:lnTo>
                  <a:pt x="10107" y="3133"/>
                </a:lnTo>
                <a:lnTo>
                  <a:pt x="9981" y="3083"/>
                </a:lnTo>
                <a:lnTo>
                  <a:pt x="9842" y="3045"/>
                </a:lnTo>
                <a:lnTo>
                  <a:pt x="9703" y="3032"/>
                </a:lnTo>
                <a:lnTo>
                  <a:pt x="9299" y="3032"/>
                </a:lnTo>
                <a:lnTo>
                  <a:pt x="9033" y="3070"/>
                </a:lnTo>
                <a:lnTo>
                  <a:pt x="8781" y="3133"/>
                </a:lnTo>
                <a:lnTo>
                  <a:pt x="8541" y="3222"/>
                </a:lnTo>
                <a:lnTo>
                  <a:pt x="8301" y="3323"/>
                </a:lnTo>
                <a:lnTo>
                  <a:pt x="8220" y="3365"/>
                </a:lnTo>
                <a:lnTo>
                  <a:pt x="8220" y="3365"/>
                </a:lnTo>
                <a:lnTo>
                  <a:pt x="8250" y="3298"/>
                </a:lnTo>
                <a:lnTo>
                  <a:pt x="8313" y="3121"/>
                </a:lnTo>
                <a:lnTo>
                  <a:pt x="8364" y="2957"/>
                </a:lnTo>
                <a:lnTo>
                  <a:pt x="8414" y="2780"/>
                </a:lnTo>
                <a:lnTo>
                  <a:pt x="8440" y="2616"/>
                </a:lnTo>
                <a:lnTo>
                  <a:pt x="8465" y="2451"/>
                </a:lnTo>
                <a:lnTo>
                  <a:pt x="8477" y="2300"/>
                </a:lnTo>
                <a:lnTo>
                  <a:pt x="8465" y="2136"/>
                </a:lnTo>
                <a:lnTo>
                  <a:pt x="8452" y="1997"/>
                </a:lnTo>
                <a:lnTo>
                  <a:pt x="8414" y="1845"/>
                </a:lnTo>
                <a:lnTo>
                  <a:pt x="8364" y="1719"/>
                </a:lnTo>
                <a:lnTo>
                  <a:pt x="8288" y="1592"/>
                </a:lnTo>
                <a:lnTo>
                  <a:pt x="8199" y="1479"/>
                </a:lnTo>
                <a:lnTo>
                  <a:pt x="8086" y="1365"/>
                </a:lnTo>
                <a:lnTo>
                  <a:pt x="7959" y="1264"/>
                </a:lnTo>
                <a:lnTo>
                  <a:pt x="7808" y="1188"/>
                </a:lnTo>
                <a:lnTo>
                  <a:pt x="7631" y="1112"/>
                </a:lnTo>
                <a:lnTo>
                  <a:pt x="7467" y="1062"/>
                </a:lnTo>
                <a:lnTo>
                  <a:pt x="7302" y="1024"/>
                </a:lnTo>
                <a:lnTo>
                  <a:pt x="7138" y="1011"/>
                </a:lnTo>
                <a:lnTo>
                  <a:pt x="6999" y="1024"/>
                </a:lnTo>
                <a:lnTo>
                  <a:pt x="6848" y="1036"/>
                </a:lnTo>
                <a:lnTo>
                  <a:pt x="6709" y="1087"/>
                </a:lnTo>
                <a:lnTo>
                  <a:pt x="6582" y="1138"/>
                </a:lnTo>
                <a:lnTo>
                  <a:pt x="6456" y="1213"/>
                </a:lnTo>
                <a:lnTo>
                  <a:pt x="6330" y="1289"/>
                </a:lnTo>
                <a:lnTo>
                  <a:pt x="6216" y="1390"/>
                </a:lnTo>
                <a:lnTo>
                  <a:pt x="6102" y="1491"/>
                </a:lnTo>
                <a:lnTo>
                  <a:pt x="6001" y="1618"/>
                </a:lnTo>
                <a:lnTo>
                  <a:pt x="5978" y="1647"/>
                </a:lnTo>
                <a:lnTo>
                  <a:pt x="5978" y="1647"/>
                </a:lnTo>
                <a:lnTo>
                  <a:pt x="5976" y="1618"/>
                </a:lnTo>
                <a:lnTo>
                  <a:pt x="5951" y="1428"/>
                </a:lnTo>
                <a:lnTo>
                  <a:pt x="5913" y="1239"/>
                </a:lnTo>
                <a:lnTo>
                  <a:pt x="5875" y="1062"/>
                </a:lnTo>
                <a:lnTo>
                  <a:pt x="5812" y="898"/>
                </a:lnTo>
                <a:lnTo>
                  <a:pt x="5749" y="746"/>
                </a:lnTo>
                <a:lnTo>
                  <a:pt x="5673" y="607"/>
                </a:lnTo>
                <a:lnTo>
                  <a:pt x="5584" y="468"/>
                </a:lnTo>
                <a:lnTo>
                  <a:pt x="5483" y="354"/>
                </a:lnTo>
                <a:lnTo>
                  <a:pt x="5382" y="253"/>
                </a:lnTo>
                <a:lnTo>
                  <a:pt x="5256" y="165"/>
                </a:lnTo>
                <a:lnTo>
                  <a:pt x="5104" y="89"/>
                </a:lnTo>
                <a:lnTo>
                  <a:pt x="4953" y="38"/>
                </a:lnTo>
                <a:lnTo>
                  <a:pt x="4788" y="13"/>
                </a:lnTo>
                <a:lnTo>
                  <a:pt x="4599" y="1"/>
                </a:lnTo>
                <a:close/>
              </a:path>
            </a:pathLst>
          </a:custGeom>
          <a:solidFill>
            <a:srgbClr val="302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6E19054F-3CE0-4EFB-BFA5-952D9B55CAED}"/>
              </a:ext>
            </a:extLst>
          </p:cNvPr>
          <p:cNvSpPr/>
          <p:nvPr/>
        </p:nvSpPr>
        <p:spPr>
          <a:xfrm>
            <a:off x="88709" y="1230934"/>
            <a:ext cx="8966579" cy="3808735"/>
          </a:xfrm>
          <a:prstGeom prst="rect">
            <a:avLst/>
          </a:prstGeom>
        </p:spPr>
        <p:txBody>
          <a:bodyPr wrap="square">
            <a:spAutoFit/>
          </a:bodyPr>
          <a:lstStyle/>
          <a:p>
            <a:pPr fontAlgn="base"/>
            <a:r>
              <a:rPr lang="en-US" sz="1050" b="1" dirty="0">
                <a:latin typeface="Century Gothic" panose="020B0502020202020204" pitchFamily="34" charset="0"/>
              </a:rPr>
              <a:t>Session 2: Girls’ Bodies</a:t>
            </a:r>
            <a:r>
              <a:rPr lang="en-US" sz="1050" dirty="0">
                <a:latin typeface="Century Gothic" panose="020B0502020202020204" pitchFamily="34" charset="0"/>
              </a:rPr>
              <a:t>​</a:t>
            </a:r>
          </a:p>
          <a:p>
            <a:pPr fontAlgn="base"/>
            <a:r>
              <a:rPr lang="en-US" sz="1050" dirty="0">
                <a:latin typeface="Century Gothic" panose="020B0502020202020204" pitchFamily="34" charset="0"/>
              </a:rPr>
              <a:t>This second episode of ‘Paradise Street’ starts with a lesson talking about the physical changes that boys and girls experience during puberty; to which the children respond with degrees of embarrassment and confusion. The film then focuses on the girls’ perspective through the character of Leyla. Through the film, follow-up discussion, teaching and personal activity, pupils will learn about the physical changes that take place for girls through puberty.</a:t>
            </a:r>
          </a:p>
          <a:p>
            <a:pPr fontAlgn="base"/>
            <a:endParaRPr lang="en-US" sz="1050" dirty="0">
              <a:latin typeface="Century Gothic" panose="020B0502020202020204" pitchFamily="34" charset="0"/>
            </a:endParaRPr>
          </a:p>
          <a:p>
            <a:pPr fontAlgn="base"/>
            <a:r>
              <a:rPr lang="en-US" sz="1050" b="1" dirty="0">
                <a:latin typeface="Century Gothic" panose="020B0502020202020204" pitchFamily="34" charset="0"/>
              </a:rPr>
              <a:t>Session 3: Boys’ Bodies</a:t>
            </a:r>
            <a:r>
              <a:rPr lang="en-US" sz="1050" dirty="0">
                <a:latin typeface="Century Gothic" panose="020B0502020202020204" pitchFamily="34" charset="0"/>
              </a:rPr>
              <a:t>​</a:t>
            </a:r>
          </a:p>
          <a:p>
            <a:pPr fontAlgn="base"/>
            <a:r>
              <a:rPr lang="en-US" sz="1050" dirty="0">
                <a:latin typeface="Century Gothic" panose="020B0502020202020204" pitchFamily="34" charset="0"/>
              </a:rPr>
              <a:t>This third episode of ‘Paradise Street’ starts with a lesson talking about the physical changes that boys and girls experience during puberty; to which the children respond with degrees of embarrassment and confusion. The film then focuses on the boys’ perspective through the characters of Marcus and Finn. Through the film, follow-up discussion, teaching and personal activity, pupils will learn about the physical changes that take place for girls through puberty.​</a:t>
            </a:r>
          </a:p>
          <a:p>
            <a:pPr fontAlgn="base"/>
            <a:endParaRPr lang="en-US" sz="1050" dirty="0">
              <a:latin typeface="Century Gothic" panose="020B0502020202020204" pitchFamily="34" charset="0"/>
            </a:endParaRPr>
          </a:p>
          <a:p>
            <a:pPr fontAlgn="base"/>
            <a:r>
              <a:rPr lang="en-US" sz="1050" b="1" dirty="0">
                <a:latin typeface="Century Gothic" panose="020B0502020202020204" pitchFamily="34" charset="0"/>
              </a:rPr>
              <a:t>Session 4: Spots and Sleep</a:t>
            </a:r>
            <a:r>
              <a:rPr lang="en-US" sz="1050" dirty="0">
                <a:latin typeface="Century Gothic" panose="020B0502020202020204" pitchFamily="34" charset="0"/>
              </a:rPr>
              <a:t>​</a:t>
            </a:r>
          </a:p>
          <a:p>
            <a:pPr fontAlgn="base"/>
            <a:r>
              <a:rPr lang="en-US" sz="1050" dirty="0">
                <a:latin typeface="Century Gothic" panose="020B0502020202020204" pitchFamily="34" charset="0"/>
              </a:rPr>
              <a:t>This session discusses how children can respect their bodies as gifts from God by looking after them appropriately. They will learn that good choices regarding rest, sleep, exercise, personal hygiene and diet will have a positive impact on their health.</a:t>
            </a:r>
          </a:p>
          <a:p>
            <a:pPr fontAlgn="base"/>
            <a:endParaRPr lang="en-US" sz="1050" dirty="0">
              <a:latin typeface="Century Gothic" panose="020B0502020202020204" pitchFamily="34" charset="0"/>
            </a:endParaRPr>
          </a:p>
          <a:p>
            <a:pPr fontAlgn="base"/>
            <a:r>
              <a:rPr lang="en-US" sz="1050" dirty="0">
                <a:latin typeface="Century Gothic" panose="020B0502020202020204" pitchFamily="34" charset="0"/>
              </a:rPr>
              <a:t>LIFE CYCLES (YEAR 5)</a:t>
            </a:r>
          </a:p>
          <a:p>
            <a:pPr fontAlgn="base"/>
            <a:r>
              <a:rPr lang="en-US" sz="1050" b="1" dirty="0">
                <a:latin typeface="Century Gothic" panose="020B0502020202020204" pitchFamily="34" charset="0"/>
              </a:rPr>
              <a:t>Session 3: Menstruation</a:t>
            </a:r>
            <a:r>
              <a:rPr lang="en-US" sz="1050" dirty="0">
                <a:latin typeface="Century Gothic" panose="020B0502020202020204" pitchFamily="34" charset="0"/>
              </a:rPr>
              <a:t>​</a:t>
            </a:r>
          </a:p>
          <a:p>
            <a:pPr fontAlgn="base"/>
            <a:r>
              <a:rPr lang="en-US" sz="1050" dirty="0">
                <a:latin typeface="Century Gothic" panose="020B0502020202020204" pitchFamily="34" charset="0"/>
              </a:rPr>
              <a:t>In the final episode of ‘Paradise Street’, we see Siobhan get her first period and feeling uncertain about what to do. She is sad that her Mum, who died a number of years ago, isn’t there to show her the ropes, but she is helped by her teacher and her Dad to become confident going forwards. Through this session, pupils will learn about how girls manage their periods (menstruation), and understand some of their possible side effects (including PMS). They will learn why periods happen, that fertility is necessary to bring a child into the world, and how the menstrual cycle is part of God’s plan for creation.​</a:t>
            </a:r>
          </a:p>
        </p:txBody>
      </p:sp>
    </p:spTree>
    <p:extLst>
      <p:ext uri="{BB962C8B-B14F-4D97-AF65-F5344CB8AC3E}">
        <p14:creationId xmlns:p14="http://schemas.microsoft.com/office/powerpoint/2010/main" val="337448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2" name="Google Shape;232;p42"/>
          <p:cNvSpPr txBox="1">
            <a:spLocks noGrp="1"/>
          </p:cNvSpPr>
          <p:nvPr>
            <p:ph type="title"/>
          </p:nvPr>
        </p:nvSpPr>
        <p:spPr>
          <a:xfrm>
            <a:off x="720000" y="1473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dirty="0"/>
              <a:t>DAY 2: </a:t>
            </a:r>
            <a:r>
              <a:rPr lang="en-GB" sz="4400" b="0" dirty="0"/>
              <a:t>LIFE CYCLES</a:t>
            </a:r>
            <a:br>
              <a:rPr lang="en-GB" sz="4400" b="0" dirty="0"/>
            </a:br>
            <a:r>
              <a:rPr lang="en-GB" sz="2800" b="0" dirty="0"/>
              <a:t>(Year 6)</a:t>
            </a:r>
            <a:endParaRPr sz="4400" b="0" dirty="0"/>
          </a:p>
        </p:txBody>
      </p:sp>
      <p:sp>
        <p:nvSpPr>
          <p:cNvPr id="233" name="Google Shape;233;p42"/>
          <p:cNvSpPr/>
          <p:nvPr/>
        </p:nvSpPr>
        <p:spPr>
          <a:xfrm rot="10800000">
            <a:off x="-10193962" y="-4404443"/>
            <a:ext cx="97828" cy="71043"/>
          </a:xfrm>
          <a:custGeom>
            <a:avLst/>
            <a:gdLst/>
            <a:ahLst/>
            <a:cxnLst/>
            <a:rect l="l" t="t" r="r" b="b"/>
            <a:pathLst>
              <a:path w="10891" h="7909" extrusionOk="0">
                <a:moveTo>
                  <a:pt x="1188" y="1567"/>
                </a:moveTo>
                <a:lnTo>
                  <a:pt x="1289" y="1580"/>
                </a:lnTo>
                <a:lnTo>
                  <a:pt x="1390" y="1592"/>
                </a:lnTo>
                <a:lnTo>
                  <a:pt x="1516" y="1618"/>
                </a:lnTo>
                <a:lnTo>
                  <a:pt x="1643" y="1668"/>
                </a:lnTo>
                <a:lnTo>
                  <a:pt x="1782" y="1719"/>
                </a:lnTo>
                <a:lnTo>
                  <a:pt x="1946" y="1794"/>
                </a:lnTo>
                <a:lnTo>
                  <a:pt x="2034" y="1908"/>
                </a:lnTo>
                <a:lnTo>
                  <a:pt x="2123" y="2009"/>
                </a:lnTo>
                <a:lnTo>
                  <a:pt x="2199" y="2136"/>
                </a:lnTo>
                <a:lnTo>
                  <a:pt x="2274" y="2249"/>
                </a:lnTo>
                <a:lnTo>
                  <a:pt x="2337" y="2376"/>
                </a:lnTo>
                <a:lnTo>
                  <a:pt x="2401" y="2502"/>
                </a:lnTo>
                <a:lnTo>
                  <a:pt x="2451" y="2628"/>
                </a:lnTo>
                <a:lnTo>
                  <a:pt x="2489" y="2767"/>
                </a:lnTo>
                <a:lnTo>
                  <a:pt x="2578" y="3020"/>
                </a:lnTo>
                <a:lnTo>
                  <a:pt x="2653" y="3285"/>
                </a:lnTo>
                <a:lnTo>
                  <a:pt x="2716" y="3550"/>
                </a:lnTo>
                <a:lnTo>
                  <a:pt x="2767" y="3816"/>
                </a:lnTo>
                <a:lnTo>
                  <a:pt x="2805" y="4081"/>
                </a:lnTo>
                <a:lnTo>
                  <a:pt x="2843" y="4359"/>
                </a:lnTo>
                <a:lnTo>
                  <a:pt x="2881" y="4889"/>
                </a:lnTo>
                <a:lnTo>
                  <a:pt x="2893" y="4990"/>
                </a:lnTo>
                <a:lnTo>
                  <a:pt x="2931" y="5066"/>
                </a:lnTo>
                <a:lnTo>
                  <a:pt x="2982" y="5129"/>
                </a:lnTo>
                <a:lnTo>
                  <a:pt x="3032" y="5193"/>
                </a:lnTo>
                <a:lnTo>
                  <a:pt x="3057" y="5208"/>
                </a:lnTo>
                <a:lnTo>
                  <a:pt x="3057" y="5208"/>
                </a:lnTo>
                <a:lnTo>
                  <a:pt x="2994" y="5231"/>
                </a:lnTo>
                <a:lnTo>
                  <a:pt x="2843" y="5294"/>
                </a:lnTo>
                <a:lnTo>
                  <a:pt x="2679" y="5369"/>
                </a:lnTo>
                <a:lnTo>
                  <a:pt x="2620" y="5404"/>
                </a:lnTo>
                <a:lnTo>
                  <a:pt x="2620" y="5404"/>
                </a:lnTo>
                <a:lnTo>
                  <a:pt x="2274" y="4978"/>
                </a:lnTo>
                <a:lnTo>
                  <a:pt x="1895" y="4498"/>
                </a:lnTo>
                <a:lnTo>
                  <a:pt x="1554" y="4005"/>
                </a:lnTo>
                <a:lnTo>
                  <a:pt x="1390" y="3752"/>
                </a:lnTo>
                <a:lnTo>
                  <a:pt x="1226" y="3500"/>
                </a:lnTo>
                <a:lnTo>
                  <a:pt x="1112" y="3348"/>
                </a:lnTo>
                <a:lnTo>
                  <a:pt x="1011" y="3171"/>
                </a:lnTo>
                <a:lnTo>
                  <a:pt x="923" y="2982"/>
                </a:lnTo>
                <a:lnTo>
                  <a:pt x="847" y="2792"/>
                </a:lnTo>
                <a:lnTo>
                  <a:pt x="784" y="2590"/>
                </a:lnTo>
                <a:lnTo>
                  <a:pt x="746" y="2401"/>
                </a:lnTo>
                <a:lnTo>
                  <a:pt x="720" y="2211"/>
                </a:lnTo>
                <a:lnTo>
                  <a:pt x="720" y="2047"/>
                </a:lnTo>
                <a:lnTo>
                  <a:pt x="733" y="1959"/>
                </a:lnTo>
                <a:lnTo>
                  <a:pt x="746" y="1895"/>
                </a:lnTo>
                <a:lnTo>
                  <a:pt x="771" y="1820"/>
                </a:lnTo>
                <a:lnTo>
                  <a:pt x="809" y="1757"/>
                </a:lnTo>
                <a:lnTo>
                  <a:pt x="847" y="1706"/>
                </a:lnTo>
                <a:lnTo>
                  <a:pt x="897" y="1655"/>
                </a:lnTo>
                <a:lnTo>
                  <a:pt x="960" y="1618"/>
                </a:lnTo>
                <a:lnTo>
                  <a:pt x="1024" y="1592"/>
                </a:lnTo>
                <a:lnTo>
                  <a:pt x="1099" y="1580"/>
                </a:lnTo>
                <a:lnTo>
                  <a:pt x="1188" y="1567"/>
                </a:lnTo>
                <a:close/>
                <a:moveTo>
                  <a:pt x="4498" y="759"/>
                </a:moveTo>
                <a:lnTo>
                  <a:pt x="4536" y="784"/>
                </a:lnTo>
                <a:lnTo>
                  <a:pt x="4586" y="809"/>
                </a:lnTo>
                <a:lnTo>
                  <a:pt x="4637" y="847"/>
                </a:lnTo>
                <a:lnTo>
                  <a:pt x="4675" y="898"/>
                </a:lnTo>
                <a:lnTo>
                  <a:pt x="4763" y="1011"/>
                </a:lnTo>
                <a:lnTo>
                  <a:pt x="4839" y="1163"/>
                </a:lnTo>
                <a:lnTo>
                  <a:pt x="4902" y="1327"/>
                </a:lnTo>
                <a:lnTo>
                  <a:pt x="4965" y="1504"/>
                </a:lnTo>
                <a:lnTo>
                  <a:pt x="5066" y="1832"/>
                </a:lnTo>
                <a:lnTo>
                  <a:pt x="5130" y="2085"/>
                </a:lnTo>
                <a:lnTo>
                  <a:pt x="5155" y="2199"/>
                </a:lnTo>
                <a:lnTo>
                  <a:pt x="5155" y="2502"/>
                </a:lnTo>
                <a:lnTo>
                  <a:pt x="5130" y="2792"/>
                </a:lnTo>
                <a:lnTo>
                  <a:pt x="5104" y="3096"/>
                </a:lnTo>
                <a:lnTo>
                  <a:pt x="5066" y="3399"/>
                </a:lnTo>
                <a:lnTo>
                  <a:pt x="5016" y="3715"/>
                </a:lnTo>
                <a:lnTo>
                  <a:pt x="4967" y="4018"/>
                </a:lnTo>
                <a:lnTo>
                  <a:pt x="4940" y="4131"/>
                </a:lnTo>
                <a:lnTo>
                  <a:pt x="4826" y="4662"/>
                </a:lnTo>
                <a:lnTo>
                  <a:pt x="4814" y="4763"/>
                </a:lnTo>
                <a:lnTo>
                  <a:pt x="4826" y="4852"/>
                </a:lnTo>
                <a:lnTo>
                  <a:pt x="4852" y="4927"/>
                </a:lnTo>
                <a:lnTo>
                  <a:pt x="4889" y="4990"/>
                </a:lnTo>
                <a:lnTo>
                  <a:pt x="4940" y="5054"/>
                </a:lnTo>
                <a:lnTo>
                  <a:pt x="5003" y="5092"/>
                </a:lnTo>
                <a:lnTo>
                  <a:pt x="5066" y="5129"/>
                </a:lnTo>
                <a:lnTo>
                  <a:pt x="5142" y="5155"/>
                </a:lnTo>
                <a:lnTo>
                  <a:pt x="5218" y="5167"/>
                </a:lnTo>
                <a:lnTo>
                  <a:pt x="5294" y="5167"/>
                </a:lnTo>
                <a:lnTo>
                  <a:pt x="5370" y="5155"/>
                </a:lnTo>
                <a:lnTo>
                  <a:pt x="5433" y="5117"/>
                </a:lnTo>
                <a:lnTo>
                  <a:pt x="5509" y="5079"/>
                </a:lnTo>
                <a:lnTo>
                  <a:pt x="5559" y="5016"/>
                </a:lnTo>
                <a:lnTo>
                  <a:pt x="5610" y="4940"/>
                </a:lnTo>
                <a:lnTo>
                  <a:pt x="5635" y="4852"/>
                </a:lnTo>
                <a:lnTo>
                  <a:pt x="5761" y="4334"/>
                </a:lnTo>
                <a:lnTo>
                  <a:pt x="5790" y="4175"/>
                </a:lnTo>
                <a:lnTo>
                  <a:pt x="5790" y="4175"/>
                </a:lnTo>
                <a:lnTo>
                  <a:pt x="5862" y="3929"/>
                </a:lnTo>
                <a:lnTo>
                  <a:pt x="5963" y="3626"/>
                </a:lnTo>
                <a:lnTo>
                  <a:pt x="6064" y="3323"/>
                </a:lnTo>
                <a:lnTo>
                  <a:pt x="6191" y="3032"/>
                </a:lnTo>
                <a:lnTo>
                  <a:pt x="6317" y="2742"/>
                </a:lnTo>
                <a:lnTo>
                  <a:pt x="6456" y="2451"/>
                </a:lnTo>
                <a:lnTo>
                  <a:pt x="6519" y="2338"/>
                </a:lnTo>
                <a:lnTo>
                  <a:pt x="6582" y="2211"/>
                </a:lnTo>
                <a:lnTo>
                  <a:pt x="6658" y="2098"/>
                </a:lnTo>
                <a:lnTo>
                  <a:pt x="6734" y="1984"/>
                </a:lnTo>
                <a:lnTo>
                  <a:pt x="6822" y="1870"/>
                </a:lnTo>
                <a:lnTo>
                  <a:pt x="6911" y="1782"/>
                </a:lnTo>
                <a:lnTo>
                  <a:pt x="7012" y="1719"/>
                </a:lnTo>
                <a:lnTo>
                  <a:pt x="7100" y="1668"/>
                </a:lnTo>
                <a:lnTo>
                  <a:pt x="7189" y="1655"/>
                </a:lnTo>
                <a:lnTo>
                  <a:pt x="7227" y="1655"/>
                </a:lnTo>
                <a:lnTo>
                  <a:pt x="7277" y="1668"/>
                </a:lnTo>
                <a:lnTo>
                  <a:pt x="7315" y="1693"/>
                </a:lnTo>
                <a:lnTo>
                  <a:pt x="7353" y="1719"/>
                </a:lnTo>
                <a:lnTo>
                  <a:pt x="7391" y="1757"/>
                </a:lnTo>
                <a:lnTo>
                  <a:pt x="7416" y="1807"/>
                </a:lnTo>
                <a:lnTo>
                  <a:pt x="7479" y="1946"/>
                </a:lnTo>
                <a:lnTo>
                  <a:pt x="7530" y="2136"/>
                </a:lnTo>
                <a:lnTo>
                  <a:pt x="7555" y="2363"/>
                </a:lnTo>
                <a:lnTo>
                  <a:pt x="7568" y="2666"/>
                </a:lnTo>
                <a:lnTo>
                  <a:pt x="7543" y="2818"/>
                </a:lnTo>
                <a:lnTo>
                  <a:pt x="7492" y="2969"/>
                </a:lnTo>
                <a:lnTo>
                  <a:pt x="7441" y="3121"/>
                </a:lnTo>
                <a:lnTo>
                  <a:pt x="7378" y="3272"/>
                </a:lnTo>
                <a:lnTo>
                  <a:pt x="7227" y="3563"/>
                </a:lnTo>
                <a:lnTo>
                  <a:pt x="7062" y="3841"/>
                </a:lnTo>
                <a:lnTo>
                  <a:pt x="6886" y="4157"/>
                </a:lnTo>
                <a:lnTo>
                  <a:pt x="6671" y="4460"/>
                </a:lnTo>
                <a:lnTo>
                  <a:pt x="6456" y="4750"/>
                </a:lnTo>
                <a:lnTo>
                  <a:pt x="6229" y="5041"/>
                </a:lnTo>
                <a:lnTo>
                  <a:pt x="6178" y="5117"/>
                </a:lnTo>
                <a:lnTo>
                  <a:pt x="6140" y="5205"/>
                </a:lnTo>
                <a:lnTo>
                  <a:pt x="6128" y="5281"/>
                </a:lnTo>
                <a:lnTo>
                  <a:pt x="6128" y="5357"/>
                </a:lnTo>
                <a:lnTo>
                  <a:pt x="6153" y="5433"/>
                </a:lnTo>
                <a:lnTo>
                  <a:pt x="6178" y="5496"/>
                </a:lnTo>
                <a:lnTo>
                  <a:pt x="6216" y="5572"/>
                </a:lnTo>
                <a:lnTo>
                  <a:pt x="6267" y="5622"/>
                </a:lnTo>
                <a:lnTo>
                  <a:pt x="6317" y="5673"/>
                </a:lnTo>
                <a:lnTo>
                  <a:pt x="6393" y="5698"/>
                </a:lnTo>
                <a:lnTo>
                  <a:pt x="6456" y="5723"/>
                </a:lnTo>
                <a:lnTo>
                  <a:pt x="6532" y="5736"/>
                </a:lnTo>
                <a:lnTo>
                  <a:pt x="6608" y="5736"/>
                </a:lnTo>
                <a:lnTo>
                  <a:pt x="6683" y="5711"/>
                </a:lnTo>
                <a:lnTo>
                  <a:pt x="6759" y="5673"/>
                </a:lnTo>
                <a:lnTo>
                  <a:pt x="6835" y="5609"/>
                </a:lnTo>
                <a:lnTo>
                  <a:pt x="7265" y="5180"/>
                </a:lnTo>
                <a:lnTo>
                  <a:pt x="7694" y="4776"/>
                </a:lnTo>
                <a:lnTo>
                  <a:pt x="7922" y="4586"/>
                </a:lnTo>
                <a:lnTo>
                  <a:pt x="8149" y="4397"/>
                </a:lnTo>
                <a:lnTo>
                  <a:pt x="8402" y="4207"/>
                </a:lnTo>
                <a:lnTo>
                  <a:pt x="8654" y="4030"/>
                </a:lnTo>
                <a:lnTo>
                  <a:pt x="8831" y="3967"/>
                </a:lnTo>
                <a:lnTo>
                  <a:pt x="8995" y="3904"/>
                </a:lnTo>
                <a:lnTo>
                  <a:pt x="9147" y="3866"/>
                </a:lnTo>
                <a:lnTo>
                  <a:pt x="9286" y="3828"/>
                </a:lnTo>
                <a:lnTo>
                  <a:pt x="9412" y="3803"/>
                </a:lnTo>
                <a:lnTo>
                  <a:pt x="9539" y="3790"/>
                </a:lnTo>
                <a:lnTo>
                  <a:pt x="9640" y="3790"/>
                </a:lnTo>
                <a:lnTo>
                  <a:pt x="9728" y="3803"/>
                </a:lnTo>
                <a:lnTo>
                  <a:pt x="9817" y="3828"/>
                </a:lnTo>
                <a:lnTo>
                  <a:pt x="9892" y="3854"/>
                </a:lnTo>
                <a:lnTo>
                  <a:pt x="9956" y="3879"/>
                </a:lnTo>
                <a:lnTo>
                  <a:pt x="10006" y="3917"/>
                </a:lnTo>
                <a:lnTo>
                  <a:pt x="10044" y="3967"/>
                </a:lnTo>
                <a:lnTo>
                  <a:pt x="10082" y="4018"/>
                </a:lnTo>
                <a:lnTo>
                  <a:pt x="10107" y="4081"/>
                </a:lnTo>
                <a:lnTo>
                  <a:pt x="10132" y="4131"/>
                </a:lnTo>
                <a:lnTo>
                  <a:pt x="10132" y="4207"/>
                </a:lnTo>
                <a:lnTo>
                  <a:pt x="10132" y="4270"/>
                </a:lnTo>
                <a:lnTo>
                  <a:pt x="10120" y="4409"/>
                </a:lnTo>
                <a:lnTo>
                  <a:pt x="10069" y="4561"/>
                </a:lnTo>
                <a:lnTo>
                  <a:pt x="9993" y="4700"/>
                </a:lnTo>
                <a:lnTo>
                  <a:pt x="9905" y="4839"/>
                </a:lnTo>
                <a:lnTo>
                  <a:pt x="9791" y="4965"/>
                </a:lnTo>
                <a:lnTo>
                  <a:pt x="9665" y="5066"/>
                </a:lnTo>
                <a:lnTo>
                  <a:pt x="9513" y="5155"/>
                </a:lnTo>
                <a:lnTo>
                  <a:pt x="9324" y="5268"/>
                </a:lnTo>
                <a:lnTo>
                  <a:pt x="9122" y="5369"/>
                </a:lnTo>
                <a:lnTo>
                  <a:pt x="8920" y="5458"/>
                </a:lnTo>
                <a:lnTo>
                  <a:pt x="8705" y="5546"/>
                </a:lnTo>
                <a:lnTo>
                  <a:pt x="8452" y="5647"/>
                </a:lnTo>
                <a:lnTo>
                  <a:pt x="8187" y="5736"/>
                </a:lnTo>
                <a:lnTo>
                  <a:pt x="7922" y="5824"/>
                </a:lnTo>
                <a:lnTo>
                  <a:pt x="7656" y="5900"/>
                </a:lnTo>
                <a:lnTo>
                  <a:pt x="7126" y="6039"/>
                </a:lnTo>
                <a:lnTo>
                  <a:pt x="6595" y="6153"/>
                </a:lnTo>
                <a:lnTo>
                  <a:pt x="6519" y="6178"/>
                </a:lnTo>
                <a:lnTo>
                  <a:pt x="6431" y="6191"/>
                </a:lnTo>
                <a:lnTo>
                  <a:pt x="6355" y="6228"/>
                </a:lnTo>
                <a:lnTo>
                  <a:pt x="6330" y="6254"/>
                </a:lnTo>
                <a:lnTo>
                  <a:pt x="6325" y="6258"/>
                </a:lnTo>
                <a:lnTo>
                  <a:pt x="6325" y="6258"/>
                </a:lnTo>
                <a:lnTo>
                  <a:pt x="6330" y="6241"/>
                </a:lnTo>
                <a:lnTo>
                  <a:pt x="6342" y="6191"/>
                </a:lnTo>
                <a:lnTo>
                  <a:pt x="6355" y="6140"/>
                </a:lnTo>
                <a:lnTo>
                  <a:pt x="6342" y="6077"/>
                </a:lnTo>
                <a:lnTo>
                  <a:pt x="6330" y="6026"/>
                </a:lnTo>
                <a:lnTo>
                  <a:pt x="6304" y="5976"/>
                </a:lnTo>
                <a:lnTo>
                  <a:pt x="6267" y="5925"/>
                </a:lnTo>
                <a:lnTo>
                  <a:pt x="6216" y="5887"/>
                </a:lnTo>
                <a:lnTo>
                  <a:pt x="5850" y="5660"/>
                </a:lnTo>
                <a:lnTo>
                  <a:pt x="5660" y="5559"/>
                </a:lnTo>
                <a:lnTo>
                  <a:pt x="5483" y="5458"/>
                </a:lnTo>
                <a:lnTo>
                  <a:pt x="5294" y="5369"/>
                </a:lnTo>
                <a:lnTo>
                  <a:pt x="5117" y="5294"/>
                </a:lnTo>
                <a:lnTo>
                  <a:pt x="4927" y="5231"/>
                </a:lnTo>
                <a:lnTo>
                  <a:pt x="4738" y="5167"/>
                </a:lnTo>
                <a:lnTo>
                  <a:pt x="4548" y="5129"/>
                </a:lnTo>
                <a:lnTo>
                  <a:pt x="4359" y="5092"/>
                </a:lnTo>
                <a:lnTo>
                  <a:pt x="4157" y="5066"/>
                </a:lnTo>
                <a:lnTo>
                  <a:pt x="3967" y="5066"/>
                </a:lnTo>
                <a:lnTo>
                  <a:pt x="3765" y="5079"/>
                </a:lnTo>
                <a:lnTo>
                  <a:pt x="3674" y="5084"/>
                </a:lnTo>
                <a:lnTo>
                  <a:pt x="3674" y="5084"/>
                </a:lnTo>
                <a:lnTo>
                  <a:pt x="3702" y="5028"/>
                </a:lnTo>
                <a:lnTo>
                  <a:pt x="3715" y="4953"/>
                </a:lnTo>
                <a:lnTo>
                  <a:pt x="3727" y="4852"/>
                </a:lnTo>
                <a:lnTo>
                  <a:pt x="3689" y="4391"/>
                </a:lnTo>
                <a:lnTo>
                  <a:pt x="3677" y="3942"/>
                </a:lnTo>
                <a:lnTo>
                  <a:pt x="3664" y="3475"/>
                </a:lnTo>
                <a:lnTo>
                  <a:pt x="3689" y="3007"/>
                </a:lnTo>
                <a:lnTo>
                  <a:pt x="3727" y="2540"/>
                </a:lnTo>
                <a:lnTo>
                  <a:pt x="3765" y="2312"/>
                </a:lnTo>
                <a:lnTo>
                  <a:pt x="3803" y="2085"/>
                </a:lnTo>
                <a:lnTo>
                  <a:pt x="3854" y="1870"/>
                </a:lnTo>
                <a:lnTo>
                  <a:pt x="3917" y="1643"/>
                </a:lnTo>
                <a:lnTo>
                  <a:pt x="3980" y="1428"/>
                </a:lnTo>
                <a:lnTo>
                  <a:pt x="4068" y="1213"/>
                </a:lnTo>
                <a:lnTo>
                  <a:pt x="4119" y="1100"/>
                </a:lnTo>
                <a:lnTo>
                  <a:pt x="4182" y="986"/>
                </a:lnTo>
                <a:lnTo>
                  <a:pt x="4233" y="910"/>
                </a:lnTo>
                <a:lnTo>
                  <a:pt x="4283" y="847"/>
                </a:lnTo>
                <a:lnTo>
                  <a:pt x="4346" y="796"/>
                </a:lnTo>
                <a:lnTo>
                  <a:pt x="4397" y="771"/>
                </a:lnTo>
                <a:lnTo>
                  <a:pt x="4447" y="759"/>
                </a:lnTo>
                <a:close/>
                <a:moveTo>
                  <a:pt x="4182" y="5711"/>
                </a:moveTo>
                <a:lnTo>
                  <a:pt x="4346" y="5736"/>
                </a:lnTo>
                <a:lnTo>
                  <a:pt x="4523" y="5761"/>
                </a:lnTo>
                <a:lnTo>
                  <a:pt x="4687" y="5812"/>
                </a:lnTo>
                <a:lnTo>
                  <a:pt x="4852" y="5862"/>
                </a:lnTo>
                <a:lnTo>
                  <a:pt x="5016" y="5925"/>
                </a:lnTo>
                <a:lnTo>
                  <a:pt x="5332" y="6077"/>
                </a:lnTo>
                <a:lnTo>
                  <a:pt x="5647" y="6228"/>
                </a:lnTo>
                <a:lnTo>
                  <a:pt x="5938" y="6405"/>
                </a:lnTo>
                <a:lnTo>
                  <a:pt x="5989" y="6431"/>
                </a:lnTo>
                <a:lnTo>
                  <a:pt x="6052" y="6443"/>
                </a:lnTo>
                <a:lnTo>
                  <a:pt x="6102" y="6443"/>
                </a:lnTo>
                <a:lnTo>
                  <a:pt x="6165" y="6431"/>
                </a:lnTo>
                <a:lnTo>
                  <a:pt x="6186" y="6424"/>
                </a:lnTo>
                <a:lnTo>
                  <a:pt x="6186" y="6424"/>
                </a:lnTo>
                <a:lnTo>
                  <a:pt x="6077" y="6557"/>
                </a:lnTo>
                <a:lnTo>
                  <a:pt x="5963" y="6671"/>
                </a:lnTo>
                <a:lnTo>
                  <a:pt x="5837" y="6772"/>
                </a:lnTo>
                <a:lnTo>
                  <a:pt x="5711" y="6873"/>
                </a:lnTo>
                <a:lnTo>
                  <a:pt x="5572" y="6949"/>
                </a:lnTo>
                <a:lnTo>
                  <a:pt x="5433" y="7024"/>
                </a:lnTo>
                <a:lnTo>
                  <a:pt x="5294" y="7088"/>
                </a:lnTo>
                <a:lnTo>
                  <a:pt x="5155" y="7125"/>
                </a:lnTo>
                <a:lnTo>
                  <a:pt x="5003" y="7163"/>
                </a:lnTo>
                <a:lnTo>
                  <a:pt x="4852" y="7189"/>
                </a:lnTo>
                <a:lnTo>
                  <a:pt x="4687" y="7201"/>
                </a:lnTo>
                <a:lnTo>
                  <a:pt x="4536" y="7214"/>
                </a:lnTo>
                <a:lnTo>
                  <a:pt x="4371" y="7201"/>
                </a:lnTo>
                <a:lnTo>
                  <a:pt x="4195" y="7189"/>
                </a:lnTo>
                <a:lnTo>
                  <a:pt x="4018" y="7151"/>
                </a:lnTo>
                <a:lnTo>
                  <a:pt x="3765" y="7100"/>
                </a:lnTo>
                <a:lnTo>
                  <a:pt x="3550" y="7024"/>
                </a:lnTo>
                <a:lnTo>
                  <a:pt x="3361" y="6949"/>
                </a:lnTo>
                <a:lnTo>
                  <a:pt x="3209" y="6873"/>
                </a:lnTo>
                <a:lnTo>
                  <a:pt x="3083" y="6784"/>
                </a:lnTo>
                <a:lnTo>
                  <a:pt x="2994" y="6683"/>
                </a:lnTo>
                <a:lnTo>
                  <a:pt x="2931" y="6595"/>
                </a:lnTo>
                <a:lnTo>
                  <a:pt x="2893" y="6494"/>
                </a:lnTo>
                <a:lnTo>
                  <a:pt x="2881" y="6393"/>
                </a:lnTo>
                <a:lnTo>
                  <a:pt x="2881" y="6304"/>
                </a:lnTo>
                <a:lnTo>
                  <a:pt x="2919" y="6216"/>
                </a:lnTo>
                <a:lnTo>
                  <a:pt x="2969" y="6127"/>
                </a:lnTo>
                <a:lnTo>
                  <a:pt x="3032" y="6039"/>
                </a:lnTo>
                <a:lnTo>
                  <a:pt x="3121" y="5963"/>
                </a:lnTo>
                <a:lnTo>
                  <a:pt x="3222" y="5900"/>
                </a:lnTo>
                <a:lnTo>
                  <a:pt x="3336" y="5837"/>
                </a:lnTo>
                <a:lnTo>
                  <a:pt x="3500" y="5786"/>
                </a:lnTo>
                <a:lnTo>
                  <a:pt x="3677" y="5736"/>
                </a:lnTo>
                <a:lnTo>
                  <a:pt x="3841" y="5711"/>
                </a:lnTo>
                <a:close/>
                <a:moveTo>
                  <a:pt x="4599" y="1"/>
                </a:moveTo>
                <a:lnTo>
                  <a:pt x="4409" y="13"/>
                </a:lnTo>
                <a:lnTo>
                  <a:pt x="4245" y="38"/>
                </a:lnTo>
                <a:lnTo>
                  <a:pt x="4081" y="89"/>
                </a:lnTo>
                <a:lnTo>
                  <a:pt x="3929" y="165"/>
                </a:lnTo>
                <a:lnTo>
                  <a:pt x="3790" y="241"/>
                </a:lnTo>
                <a:lnTo>
                  <a:pt x="3677" y="342"/>
                </a:lnTo>
                <a:lnTo>
                  <a:pt x="3550" y="455"/>
                </a:lnTo>
                <a:lnTo>
                  <a:pt x="3449" y="582"/>
                </a:lnTo>
                <a:lnTo>
                  <a:pt x="3361" y="721"/>
                </a:lnTo>
                <a:lnTo>
                  <a:pt x="3272" y="872"/>
                </a:lnTo>
                <a:lnTo>
                  <a:pt x="3197" y="1024"/>
                </a:lnTo>
                <a:lnTo>
                  <a:pt x="3133" y="1201"/>
                </a:lnTo>
                <a:lnTo>
                  <a:pt x="3070" y="1378"/>
                </a:lnTo>
                <a:lnTo>
                  <a:pt x="3020" y="1554"/>
                </a:lnTo>
                <a:lnTo>
                  <a:pt x="2969" y="1744"/>
                </a:lnTo>
                <a:lnTo>
                  <a:pt x="2965" y="1766"/>
                </a:lnTo>
                <a:lnTo>
                  <a:pt x="2965" y="1766"/>
                </a:lnTo>
                <a:lnTo>
                  <a:pt x="2944" y="1731"/>
                </a:lnTo>
                <a:lnTo>
                  <a:pt x="2855" y="1592"/>
                </a:lnTo>
                <a:lnTo>
                  <a:pt x="2754" y="1479"/>
                </a:lnTo>
                <a:lnTo>
                  <a:pt x="2653" y="1365"/>
                </a:lnTo>
                <a:lnTo>
                  <a:pt x="2552" y="1251"/>
                </a:lnTo>
                <a:lnTo>
                  <a:pt x="2439" y="1163"/>
                </a:lnTo>
                <a:lnTo>
                  <a:pt x="2312" y="1074"/>
                </a:lnTo>
                <a:lnTo>
                  <a:pt x="2186" y="999"/>
                </a:lnTo>
                <a:lnTo>
                  <a:pt x="2047" y="923"/>
                </a:lnTo>
                <a:lnTo>
                  <a:pt x="1895" y="872"/>
                </a:lnTo>
                <a:lnTo>
                  <a:pt x="1744" y="822"/>
                </a:lnTo>
                <a:lnTo>
                  <a:pt x="1579" y="796"/>
                </a:lnTo>
                <a:lnTo>
                  <a:pt x="1415" y="771"/>
                </a:lnTo>
                <a:lnTo>
                  <a:pt x="1276" y="771"/>
                </a:lnTo>
                <a:lnTo>
                  <a:pt x="1137" y="784"/>
                </a:lnTo>
                <a:lnTo>
                  <a:pt x="998" y="822"/>
                </a:lnTo>
                <a:lnTo>
                  <a:pt x="872" y="860"/>
                </a:lnTo>
                <a:lnTo>
                  <a:pt x="746" y="923"/>
                </a:lnTo>
                <a:lnTo>
                  <a:pt x="632" y="986"/>
                </a:lnTo>
                <a:lnTo>
                  <a:pt x="518" y="1074"/>
                </a:lnTo>
                <a:lnTo>
                  <a:pt x="417" y="1163"/>
                </a:lnTo>
                <a:lnTo>
                  <a:pt x="316" y="1264"/>
                </a:lnTo>
                <a:lnTo>
                  <a:pt x="240" y="1378"/>
                </a:lnTo>
                <a:lnTo>
                  <a:pt x="164" y="1491"/>
                </a:lnTo>
                <a:lnTo>
                  <a:pt x="101" y="1618"/>
                </a:lnTo>
                <a:lnTo>
                  <a:pt x="51" y="1744"/>
                </a:lnTo>
                <a:lnTo>
                  <a:pt x="13" y="1870"/>
                </a:lnTo>
                <a:lnTo>
                  <a:pt x="0" y="2009"/>
                </a:lnTo>
                <a:lnTo>
                  <a:pt x="0" y="2148"/>
                </a:lnTo>
                <a:lnTo>
                  <a:pt x="13" y="2426"/>
                </a:lnTo>
                <a:lnTo>
                  <a:pt x="63" y="2691"/>
                </a:lnTo>
                <a:lnTo>
                  <a:pt x="114" y="2969"/>
                </a:lnTo>
                <a:lnTo>
                  <a:pt x="190" y="3235"/>
                </a:lnTo>
                <a:lnTo>
                  <a:pt x="291" y="3487"/>
                </a:lnTo>
                <a:lnTo>
                  <a:pt x="405" y="3740"/>
                </a:lnTo>
                <a:lnTo>
                  <a:pt x="531" y="3980"/>
                </a:lnTo>
                <a:lnTo>
                  <a:pt x="657" y="4220"/>
                </a:lnTo>
                <a:lnTo>
                  <a:pt x="809" y="4460"/>
                </a:lnTo>
                <a:lnTo>
                  <a:pt x="973" y="4687"/>
                </a:lnTo>
                <a:lnTo>
                  <a:pt x="1137" y="4915"/>
                </a:lnTo>
                <a:lnTo>
                  <a:pt x="1314" y="5129"/>
                </a:lnTo>
                <a:lnTo>
                  <a:pt x="1491" y="5332"/>
                </a:lnTo>
                <a:lnTo>
                  <a:pt x="1681" y="5546"/>
                </a:lnTo>
                <a:lnTo>
                  <a:pt x="2072" y="5938"/>
                </a:lnTo>
                <a:lnTo>
                  <a:pt x="2123" y="5976"/>
                </a:lnTo>
                <a:lnTo>
                  <a:pt x="2186" y="6014"/>
                </a:lnTo>
                <a:lnTo>
                  <a:pt x="2254" y="6025"/>
                </a:lnTo>
                <a:lnTo>
                  <a:pt x="2254" y="6025"/>
                </a:lnTo>
                <a:lnTo>
                  <a:pt x="2287" y="6191"/>
                </a:lnTo>
                <a:lnTo>
                  <a:pt x="2350" y="6380"/>
                </a:lnTo>
                <a:lnTo>
                  <a:pt x="2413" y="6557"/>
                </a:lnTo>
                <a:lnTo>
                  <a:pt x="2502" y="6721"/>
                </a:lnTo>
                <a:lnTo>
                  <a:pt x="2590" y="6873"/>
                </a:lnTo>
                <a:lnTo>
                  <a:pt x="2679" y="7012"/>
                </a:lnTo>
                <a:lnTo>
                  <a:pt x="2792" y="7138"/>
                </a:lnTo>
                <a:lnTo>
                  <a:pt x="2906" y="7264"/>
                </a:lnTo>
                <a:lnTo>
                  <a:pt x="3020" y="7378"/>
                </a:lnTo>
                <a:lnTo>
                  <a:pt x="3146" y="7479"/>
                </a:lnTo>
                <a:lnTo>
                  <a:pt x="3285" y="7568"/>
                </a:lnTo>
                <a:lnTo>
                  <a:pt x="3424" y="7643"/>
                </a:lnTo>
                <a:lnTo>
                  <a:pt x="3576" y="7719"/>
                </a:lnTo>
                <a:lnTo>
                  <a:pt x="3727" y="7770"/>
                </a:lnTo>
                <a:lnTo>
                  <a:pt x="3879" y="7820"/>
                </a:lnTo>
                <a:lnTo>
                  <a:pt x="4030" y="7858"/>
                </a:lnTo>
                <a:lnTo>
                  <a:pt x="4195" y="7883"/>
                </a:lnTo>
                <a:lnTo>
                  <a:pt x="4359" y="7909"/>
                </a:lnTo>
                <a:lnTo>
                  <a:pt x="4687" y="7909"/>
                </a:lnTo>
                <a:lnTo>
                  <a:pt x="4864" y="7896"/>
                </a:lnTo>
                <a:lnTo>
                  <a:pt x="5028" y="7871"/>
                </a:lnTo>
                <a:lnTo>
                  <a:pt x="5193" y="7845"/>
                </a:lnTo>
                <a:lnTo>
                  <a:pt x="5370" y="7795"/>
                </a:lnTo>
                <a:lnTo>
                  <a:pt x="5534" y="7744"/>
                </a:lnTo>
                <a:lnTo>
                  <a:pt x="5698" y="7681"/>
                </a:lnTo>
                <a:lnTo>
                  <a:pt x="5850" y="7605"/>
                </a:lnTo>
                <a:lnTo>
                  <a:pt x="6014" y="7530"/>
                </a:lnTo>
                <a:lnTo>
                  <a:pt x="6165" y="7441"/>
                </a:lnTo>
                <a:lnTo>
                  <a:pt x="6317" y="7328"/>
                </a:lnTo>
                <a:lnTo>
                  <a:pt x="6469" y="7226"/>
                </a:lnTo>
                <a:lnTo>
                  <a:pt x="6608" y="7100"/>
                </a:lnTo>
                <a:lnTo>
                  <a:pt x="6709" y="7024"/>
                </a:lnTo>
                <a:lnTo>
                  <a:pt x="6810" y="6949"/>
                </a:lnTo>
                <a:lnTo>
                  <a:pt x="6923" y="6873"/>
                </a:lnTo>
                <a:lnTo>
                  <a:pt x="7050" y="6810"/>
                </a:lnTo>
                <a:lnTo>
                  <a:pt x="7315" y="6709"/>
                </a:lnTo>
                <a:lnTo>
                  <a:pt x="7618" y="6607"/>
                </a:lnTo>
                <a:lnTo>
                  <a:pt x="7934" y="6519"/>
                </a:lnTo>
                <a:lnTo>
                  <a:pt x="8250" y="6443"/>
                </a:lnTo>
                <a:lnTo>
                  <a:pt x="8920" y="6279"/>
                </a:lnTo>
                <a:lnTo>
                  <a:pt x="9248" y="6178"/>
                </a:lnTo>
                <a:lnTo>
                  <a:pt x="9564" y="6064"/>
                </a:lnTo>
                <a:lnTo>
                  <a:pt x="9854" y="5938"/>
                </a:lnTo>
                <a:lnTo>
                  <a:pt x="9993" y="5862"/>
                </a:lnTo>
                <a:lnTo>
                  <a:pt x="10120" y="5786"/>
                </a:lnTo>
                <a:lnTo>
                  <a:pt x="10246" y="5698"/>
                </a:lnTo>
                <a:lnTo>
                  <a:pt x="10372" y="5609"/>
                </a:lnTo>
                <a:lnTo>
                  <a:pt x="10474" y="5508"/>
                </a:lnTo>
                <a:lnTo>
                  <a:pt x="10575" y="5395"/>
                </a:lnTo>
                <a:lnTo>
                  <a:pt x="10663" y="5268"/>
                </a:lnTo>
                <a:lnTo>
                  <a:pt x="10739" y="5142"/>
                </a:lnTo>
                <a:lnTo>
                  <a:pt x="10802" y="4990"/>
                </a:lnTo>
                <a:lnTo>
                  <a:pt x="10853" y="4839"/>
                </a:lnTo>
                <a:lnTo>
                  <a:pt x="10878" y="4713"/>
                </a:lnTo>
                <a:lnTo>
                  <a:pt x="10890" y="4574"/>
                </a:lnTo>
                <a:lnTo>
                  <a:pt x="10890" y="4435"/>
                </a:lnTo>
                <a:lnTo>
                  <a:pt x="10878" y="4296"/>
                </a:lnTo>
                <a:lnTo>
                  <a:pt x="10853" y="4157"/>
                </a:lnTo>
                <a:lnTo>
                  <a:pt x="10815" y="4018"/>
                </a:lnTo>
                <a:lnTo>
                  <a:pt x="10764" y="3879"/>
                </a:lnTo>
                <a:lnTo>
                  <a:pt x="10701" y="3740"/>
                </a:lnTo>
                <a:lnTo>
                  <a:pt x="10625" y="3614"/>
                </a:lnTo>
                <a:lnTo>
                  <a:pt x="10549" y="3487"/>
                </a:lnTo>
                <a:lnTo>
                  <a:pt x="10448" y="3374"/>
                </a:lnTo>
                <a:lnTo>
                  <a:pt x="10347" y="3285"/>
                </a:lnTo>
                <a:lnTo>
                  <a:pt x="10233" y="3197"/>
                </a:lnTo>
                <a:lnTo>
                  <a:pt x="10107" y="3133"/>
                </a:lnTo>
                <a:lnTo>
                  <a:pt x="9981" y="3083"/>
                </a:lnTo>
                <a:lnTo>
                  <a:pt x="9842" y="3045"/>
                </a:lnTo>
                <a:lnTo>
                  <a:pt x="9703" y="3032"/>
                </a:lnTo>
                <a:lnTo>
                  <a:pt x="9299" y="3032"/>
                </a:lnTo>
                <a:lnTo>
                  <a:pt x="9033" y="3070"/>
                </a:lnTo>
                <a:lnTo>
                  <a:pt x="8781" y="3133"/>
                </a:lnTo>
                <a:lnTo>
                  <a:pt x="8541" y="3222"/>
                </a:lnTo>
                <a:lnTo>
                  <a:pt x="8301" y="3323"/>
                </a:lnTo>
                <a:lnTo>
                  <a:pt x="8220" y="3365"/>
                </a:lnTo>
                <a:lnTo>
                  <a:pt x="8220" y="3365"/>
                </a:lnTo>
                <a:lnTo>
                  <a:pt x="8250" y="3298"/>
                </a:lnTo>
                <a:lnTo>
                  <a:pt x="8313" y="3121"/>
                </a:lnTo>
                <a:lnTo>
                  <a:pt x="8364" y="2957"/>
                </a:lnTo>
                <a:lnTo>
                  <a:pt x="8414" y="2780"/>
                </a:lnTo>
                <a:lnTo>
                  <a:pt x="8440" y="2616"/>
                </a:lnTo>
                <a:lnTo>
                  <a:pt x="8465" y="2451"/>
                </a:lnTo>
                <a:lnTo>
                  <a:pt x="8477" y="2300"/>
                </a:lnTo>
                <a:lnTo>
                  <a:pt x="8465" y="2136"/>
                </a:lnTo>
                <a:lnTo>
                  <a:pt x="8452" y="1997"/>
                </a:lnTo>
                <a:lnTo>
                  <a:pt x="8414" y="1845"/>
                </a:lnTo>
                <a:lnTo>
                  <a:pt x="8364" y="1719"/>
                </a:lnTo>
                <a:lnTo>
                  <a:pt x="8288" y="1592"/>
                </a:lnTo>
                <a:lnTo>
                  <a:pt x="8199" y="1479"/>
                </a:lnTo>
                <a:lnTo>
                  <a:pt x="8086" y="1365"/>
                </a:lnTo>
                <a:lnTo>
                  <a:pt x="7959" y="1264"/>
                </a:lnTo>
                <a:lnTo>
                  <a:pt x="7808" y="1188"/>
                </a:lnTo>
                <a:lnTo>
                  <a:pt x="7631" y="1112"/>
                </a:lnTo>
                <a:lnTo>
                  <a:pt x="7467" y="1062"/>
                </a:lnTo>
                <a:lnTo>
                  <a:pt x="7302" y="1024"/>
                </a:lnTo>
                <a:lnTo>
                  <a:pt x="7138" y="1011"/>
                </a:lnTo>
                <a:lnTo>
                  <a:pt x="6999" y="1024"/>
                </a:lnTo>
                <a:lnTo>
                  <a:pt x="6848" y="1036"/>
                </a:lnTo>
                <a:lnTo>
                  <a:pt x="6709" y="1087"/>
                </a:lnTo>
                <a:lnTo>
                  <a:pt x="6582" y="1138"/>
                </a:lnTo>
                <a:lnTo>
                  <a:pt x="6456" y="1213"/>
                </a:lnTo>
                <a:lnTo>
                  <a:pt x="6330" y="1289"/>
                </a:lnTo>
                <a:lnTo>
                  <a:pt x="6216" y="1390"/>
                </a:lnTo>
                <a:lnTo>
                  <a:pt x="6102" y="1491"/>
                </a:lnTo>
                <a:lnTo>
                  <a:pt x="6001" y="1618"/>
                </a:lnTo>
                <a:lnTo>
                  <a:pt x="5978" y="1647"/>
                </a:lnTo>
                <a:lnTo>
                  <a:pt x="5978" y="1647"/>
                </a:lnTo>
                <a:lnTo>
                  <a:pt x="5976" y="1618"/>
                </a:lnTo>
                <a:lnTo>
                  <a:pt x="5951" y="1428"/>
                </a:lnTo>
                <a:lnTo>
                  <a:pt x="5913" y="1239"/>
                </a:lnTo>
                <a:lnTo>
                  <a:pt x="5875" y="1062"/>
                </a:lnTo>
                <a:lnTo>
                  <a:pt x="5812" y="898"/>
                </a:lnTo>
                <a:lnTo>
                  <a:pt x="5749" y="746"/>
                </a:lnTo>
                <a:lnTo>
                  <a:pt x="5673" y="607"/>
                </a:lnTo>
                <a:lnTo>
                  <a:pt x="5584" y="468"/>
                </a:lnTo>
                <a:lnTo>
                  <a:pt x="5483" y="354"/>
                </a:lnTo>
                <a:lnTo>
                  <a:pt x="5382" y="253"/>
                </a:lnTo>
                <a:lnTo>
                  <a:pt x="5256" y="165"/>
                </a:lnTo>
                <a:lnTo>
                  <a:pt x="5104" y="89"/>
                </a:lnTo>
                <a:lnTo>
                  <a:pt x="4953" y="38"/>
                </a:lnTo>
                <a:lnTo>
                  <a:pt x="4788" y="13"/>
                </a:lnTo>
                <a:lnTo>
                  <a:pt x="4599" y="1"/>
                </a:lnTo>
                <a:close/>
              </a:path>
            </a:pathLst>
          </a:custGeom>
          <a:solidFill>
            <a:srgbClr val="302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a:extLst>
              <a:ext uri="{FF2B5EF4-FFF2-40B4-BE49-F238E27FC236}">
                <a16:creationId xmlns:a16="http://schemas.microsoft.com/office/drawing/2014/main" id="{5386285D-0AB2-4527-BD04-1464605B0795}"/>
              </a:ext>
            </a:extLst>
          </p:cNvPr>
          <p:cNvSpPr/>
          <p:nvPr/>
        </p:nvSpPr>
        <p:spPr>
          <a:xfrm>
            <a:off x="461009" y="1606364"/>
            <a:ext cx="8221981" cy="2246769"/>
          </a:xfrm>
          <a:prstGeom prst="rect">
            <a:avLst/>
          </a:prstGeom>
        </p:spPr>
        <p:txBody>
          <a:bodyPr wrap="square">
            <a:spAutoFit/>
          </a:bodyPr>
          <a:lstStyle/>
          <a:p>
            <a:r>
              <a:rPr lang="en-US" dirty="0">
                <a:latin typeface="Century Gothic" panose="020B0502020202020204" pitchFamily="34" charset="0"/>
              </a:rPr>
              <a:t>In </a:t>
            </a:r>
            <a:r>
              <a:rPr lang="en-US" b="1" dirty="0">
                <a:latin typeface="Century Gothic" panose="020B0502020202020204" pitchFamily="34" charset="0"/>
              </a:rPr>
              <a:t>Unit 4 – Life Cycles</a:t>
            </a:r>
            <a:r>
              <a:rPr lang="en-US" dirty="0">
                <a:latin typeface="Century Gothic" panose="020B0502020202020204" pitchFamily="34" charset="0"/>
              </a:rPr>
              <a:t>, children will learn about God’s design for creating new life through a more nuanced understanding of menstruation, fertility, conception, foetal development in the womb and childbirth. An optional session talks about sexual intercourse within the context of marriage being God’s plan for the place of sex within a relationship. Framed within the Christian understanding of eternal life, a further session on death and grief helps pupils to consider and communicate about death in a direct yet gentle way, and consider ways to support themselves and others. The module concludes with a celebration of the journey of change pupils have been on, and look forward to upcoming changes including the transition to secondary school. Children will reflect on God’s presence with us throughout our lives, and how this helps us to cope with change of all kinds.</a:t>
            </a:r>
            <a:endParaRPr lang="en-GB" dirty="0">
              <a:latin typeface="Century Gothic" panose="020B0502020202020204" pitchFamily="34" charset="0"/>
            </a:endParaRPr>
          </a:p>
        </p:txBody>
      </p:sp>
    </p:spTree>
    <p:extLst>
      <p:ext uri="{BB962C8B-B14F-4D97-AF65-F5344CB8AC3E}">
        <p14:creationId xmlns:p14="http://schemas.microsoft.com/office/powerpoint/2010/main" val="3180437102"/>
      </p:ext>
    </p:extLst>
  </p:cSld>
  <p:clrMapOvr>
    <a:masterClrMapping/>
  </p:clrMapOvr>
</p:sld>
</file>

<file path=ppt/theme/theme1.xml><?xml version="1.0" encoding="utf-8"?>
<a:theme xmlns:a="http://schemas.openxmlformats.org/drawingml/2006/main" name="Minimalist Aesthetic Slideshow by Slidesgo">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2488</Words>
  <Application>Microsoft Office PowerPoint</Application>
  <PresentationFormat>On-screen Show (16:9)</PresentationFormat>
  <Paragraphs>108</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Oxygen Light</vt:lpstr>
      <vt:lpstr>Poiret One</vt:lpstr>
      <vt:lpstr>Oxygen</vt:lpstr>
      <vt:lpstr>Bebas Neue</vt:lpstr>
      <vt:lpstr>Arial</vt:lpstr>
      <vt:lpstr>Century Gothic</vt:lpstr>
      <vt:lpstr>Minimalist Aesthetic Slideshow by Slidesgo</vt:lpstr>
      <vt:lpstr>Relationships &amp;  Sex Education​​</vt:lpstr>
      <vt:lpstr>HOW IT WILL WORK AT ST JOSEPHS</vt:lpstr>
      <vt:lpstr>HOW IT WILL WORK AT ST JOSEPHS</vt:lpstr>
      <vt:lpstr>IMPLEMENTATION</vt:lpstr>
      <vt:lpstr>DAY 1: EMOTIONAL WELLBEING</vt:lpstr>
      <vt:lpstr>DAY 1: EMOTIONAL WELLBEING</vt:lpstr>
      <vt:lpstr>DAY 2: ME, MY BODY, MY HEALTH (Year 5)</vt:lpstr>
      <vt:lpstr>DAY 2: ME, MY BODY, MY HEALTH (Year 5)</vt:lpstr>
      <vt:lpstr>DAY 2: LIFE CYCLES (Year 6)</vt:lpstr>
      <vt:lpstr>DAY 2: LIFE CYCLES (Year 6)</vt:lpstr>
      <vt:lpstr>PowerPoint Presentation</vt:lpstr>
      <vt:lpstr>CATHOLIC LIFE IN THE CURRICULUM</vt:lpstr>
      <vt:lpstr>STRATEGIES FOR DISCUSSION AT HOME</vt:lpstr>
      <vt:lpstr>PERMISSIONS</vt:lpstr>
      <vt:lpstr>ANY QUESTIONS?   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Workshop – Years 5 &amp; 6​ ​ Relationships &amp; Sex Education</dc:title>
  <dc:creator>Jenna Burston</dc:creator>
  <cp:lastModifiedBy>Jenna Burston</cp:lastModifiedBy>
  <cp:revision>17</cp:revision>
  <dcterms:modified xsi:type="dcterms:W3CDTF">2024-04-24T06:59:55Z</dcterms:modified>
</cp:coreProperties>
</file>